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9" r:id="rId13"/>
    <p:sldId id="270" r:id="rId14"/>
    <p:sldId id="268" r:id="rId15"/>
    <p:sldId id="271" r:id="rId16"/>
  </p:sldIdLst>
  <p:sldSz cx="12192000" cy="6858000"/>
  <p:notesSz cx="6858000" cy="9144000"/>
  <p:embeddedFontLst>
    <p:embeddedFont>
      <p:font typeface="汉仪昌黎宋刻本(原版)W" panose="02010600030101010101" charset="-122"/>
      <p:regular r:id="rId17"/>
    </p:embeddedFont>
    <p:embeddedFont>
      <p:font typeface="汉仪全唐诗繁" panose="02010600030101010101" charset="-122"/>
      <p:regular r:id="rId18"/>
    </p:embeddedFont>
    <p:embeddedFont>
      <p:font typeface="等线" panose="02010600030101010101" pitchFamily="2" charset="-122"/>
      <p:regular r:id="rId19"/>
      <p:bold r:id="rId20"/>
    </p:embeddedFont>
    <p:embeddedFont>
      <p:font typeface="等线 Light" panose="02010600030101010101" pitchFamily="2" charset="-122"/>
      <p:regular r:id="rId21"/>
    </p:embeddedFont>
    <p:embeddedFont>
      <p:font typeface="文悦古体仿宋 (非商业用途)" pitchFamily="50" charset="-122"/>
      <p:regular r:id="rId2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3" d="100"/>
          <a:sy n="103" d="100"/>
        </p:scale>
        <p:origin x="144"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BFB83-BF9A-4C2F-9A6B-9610A3A89D0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D1E4F12-552E-466A-9D3D-6AC0D28FCF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7D82325-3B2F-40A8-8833-7A3154B8161E}"/>
              </a:ext>
            </a:extLst>
          </p:cNvPr>
          <p:cNvSpPr>
            <a:spLocks noGrp="1"/>
          </p:cNvSpPr>
          <p:nvPr>
            <p:ph type="dt" sz="half" idx="10"/>
          </p:nvPr>
        </p:nvSpPr>
        <p:spPr/>
        <p:txBody>
          <a:bodyPr/>
          <a:lstStyle/>
          <a:p>
            <a:fld id="{3EDBB661-7A2E-4AC6-A2C7-DF73A3C87759}"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D8B4875A-B304-4D09-8E1A-456105FC6A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D35509-2DF0-497F-B5EE-4496B698EDA2}"/>
              </a:ext>
            </a:extLst>
          </p:cNvPr>
          <p:cNvSpPr>
            <a:spLocks noGrp="1"/>
          </p:cNvSpPr>
          <p:nvPr>
            <p:ph type="sldNum" sz="quarter" idx="12"/>
          </p:nvPr>
        </p:nvSpPr>
        <p:spPr/>
        <p:txBody>
          <a:body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3461127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CF1208-4C41-4EE6-86EE-5460708856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D764B40-5163-4338-836B-457CFA4B4A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FC181E-4796-4336-85E2-DF14A4BA6560}"/>
              </a:ext>
            </a:extLst>
          </p:cNvPr>
          <p:cNvSpPr>
            <a:spLocks noGrp="1"/>
          </p:cNvSpPr>
          <p:nvPr>
            <p:ph type="dt" sz="half" idx="10"/>
          </p:nvPr>
        </p:nvSpPr>
        <p:spPr/>
        <p:txBody>
          <a:bodyPr/>
          <a:lstStyle/>
          <a:p>
            <a:fld id="{3EDBB661-7A2E-4AC6-A2C7-DF73A3C87759}"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DF4417AA-3E89-4BB4-A9F4-37DAA6185D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1332B0-E85C-41A5-912D-D84E6BFEF787}"/>
              </a:ext>
            </a:extLst>
          </p:cNvPr>
          <p:cNvSpPr>
            <a:spLocks noGrp="1"/>
          </p:cNvSpPr>
          <p:nvPr>
            <p:ph type="sldNum" sz="quarter" idx="12"/>
          </p:nvPr>
        </p:nvSpPr>
        <p:spPr/>
        <p:txBody>
          <a:body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1376831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669A2B-D97B-462B-B486-47C2AC9C1D3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67A808D-0CE2-450A-9BA6-394327D122E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467811-8573-4E6D-B02F-A617A40DDF2A}"/>
              </a:ext>
            </a:extLst>
          </p:cNvPr>
          <p:cNvSpPr>
            <a:spLocks noGrp="1"/>
          </p:cNvSpPr>
          <p:nvPr>
            <p:ph type="dt" sz="half" idx="10"/>
          </p:nvPr>
        </p:nvSpPr>
        <p:spPr/>
        <p:txBody>
          <a:bodyPr/>
          <a:lstStyle/>
          <a:p>
            <a:fld id="{3EDBB661-7A2E-4AC6-A2C7-DF73A3C87759}"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E659FFDE-0187-44D2-BC25-BD89C8A17F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F6E8E0-B9CC-40C6-99E3-8470D5979737}"/>
              </a:ext>
            </a:extLst>
          </p:cNvPr>
          <p:cNvSpPr>
            <a:spLocks noGrp="1"/>
          </p:cNvSpPr>
          <p:nvPr>
            <p:ph type="sldNum" sz="quarter" idx="12"/>
          </p:nvPr>
        </p:nvSpPr>
        <p:spPr/>
        <p:txBody>
          <a:body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549090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8" name="矩形 5">
            <a:extLst>
              <a:ext uri="{FF2B5EF4-FFF2-40B4-BE49-F238E27FC236}">
                <a16:creationId xmlns:a16="http://schemas.microsoft.com/office/drawing/2014/main" id="{B87B5DB6-2B96-4E1C-832C-96EB44164D5A}"/>
              </a:ext>
            </a:extLst>
          </p:cNvPr>
          <p:cNvSpPr/>
          <p:nvPr/>
        </p:nvSpPr>
        <p:spPr>
          <a:xfrm>
            <a:off x="-19049" y="0"/>
            <a:ext cx="5581462" cy="3238500"/>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 name="connsiteX4" fmla="*/ 0 w 6096000"/>
              <a:gd name="connsiteY4" fmla="*/ 0 h 3429000"/>
              <a:gd name="connsiteX0" fmla="*/ 0 w 6096000"/>
              <a:gd name="connsiteY0" fmla="*/ 0 h 3429000"/>
              <a:gd name="connsiteX1" fmla="*/ 6096000 w 6096000"/>
              <a:gd name="connsiteY1" fmla="*/ 0 h 3429000"/>
              <a:gd name="connsiteX2" fmla="*/ 4533900 w 6096000"/>
              <a:gd name="connsiteY2" fmla="*/ 1701800 h 3429000"/>
              <a:gd name="connsiteX3" fmla="*/ 0 w 6096000"/>
              <a:gd name="connsiteY3" fmla="*/ 3429000 h 3429000"/>
              <a:gd name="connsiteX4" fmla="*/ 0 w 6096000"/>
              <a:gd name="connsiteY4" fmla="*/ 0 h 3429000"/>
              <a:gd name="connsiteX0" fmla="*/ 0 w 6096000"/>
              <a:gd name="connsiteY0" fmla="*/ 0 h 3429000"/>
              <a:gd name="connsiteX1" fmla="*/ 6096000 w 6096000"/>
              <a:gd name="connsiteY1" fmla="*/ 0 h 3429000"/>
              <a:gd name="connsiteX2" fmla="*/ 4533900 w 6096000"/>
              <a:gd name="connsiteY2" fmla="*/ 1701800 h 3429000"/>
              <a:gd name="connsiteX3" fmla="*/ 2209800 w 6096000"/>
              <a:gd name="connsiteY3" fmla="*/ 2578100 h 3429000"/>
              <a:gd name="connsiteX4" fmla="*/ 0 w 6096000"/>
              <a:gd name="connsiteY4" fmla="*/ 3429000 h 3429000"/>
              <a:gd name="connsiteX5" fmla="*/ 0 w 6096000"/>
              <a:gd name="connsiteY5" fmla="*/ 0 h 3429000"/>
              <a:gd name="connsiteX0" fmla="*/ 0 w 6096000"/>
              <a:gd name="connsiteY0" fmla="*/ 0 h 3429000"/>
              <a:gd name="connsiteX1" fmla="*/ 6096000 w 6096000"/>
              <a:gd name="connsiteY1" fmla="*/ 0 h 3429000"/>
              <a:gd name="connsiteX2" fmla="*/ 4533900 w 6096000"/>
              <a:gd name="connsiteY2" fmla="*/ 1701800 h 3429000"/>
              <a:gd name="connsiteX3" fmla="*/ 2032000 w 6096000"/>
              <a:gd name="connsiteY3" fmla="*/ 3416300 h 3429000"/>
              <a:gd name="connsiteX4" fmla="*/ 0 w 6096000"/>
              <a:gd name="connsiteY4" fmla="*/ 3429000 h 3429000"/>
              <a:gd name="connsiteX5" fmla="*/ 0 w 6096000"/>
              <a:gd name="connsiteY5" fmla="*/ 0 h 3429000"/>
              <a:gd name="connsiteX0" fmla="*/ 0 w 6096000"/>
              <a:gd name="connsiteY0" fmla="*/ 0 h 3429000"/>
              <a:gd name="connsiteX1" fmla="*/ 6096000 w 6096000"/>
              <a:gd name="connsiteY1" fmla="*/ 0 h 3429000"/>
              <a:gd name="connsiteX2" fmla="*/ 4597400 w 6096000"/>
              <a:gd name="connsiteY2" fmla="*/ 1689100 h 3429000"/>
              <a:gd name="connsiteX3" fmla="*/ 2032000 w 6096000"/>
              <a:gd name="connsiteY3" fmla="*/ 3416300 h 3429000"/>
              <a:gd name="connsiteX4" fmla="*/ 0 w 6096000"/>
              <a:gd name="connsiteY4" fmla="*/ 3429000 h 3429000"/>
              <a:gd name="connsiteX5" fmla="*/ 0 w 6096000"/>
              <a:gd name="connsiteY5" fmla="*/ 0 h 3429000"/>
              <a:gd name="connsiteX0" fmla="*/ 0 w 6235700"/>
              <a:gd name="connsiteY0" fmla="*/ 0 h 3429000"/>
              <a:gd name="connsiteX1" fmla="*/ 6235700 w 6235700"/>
              <a:gd name="connsiteY1" fmla="*/ 0 h 3429000"/>
              <a:gd name="connsiteX2" fmla="*/ 4597400 w 6235700"/>
              <a:gd name="connsiteY2" fmla="*/ 1689100 h 3429000"/>
              <a:gd name="connsiteX3" fmla="*/ 2032000 w 6235700"/>
              <a:gd name="connsiteY3" fmla="*/ 3416300 h 3429000"/>
              <a:gd name="connsiteX4" fmla="*/ 0 w 6235700"/>
              <a:gd name="connsiteY4" fmla="*/ 3429000 h 3429000"/>
              <a:gd name="connsiteX5" fmla="*/ 0 w 6235700"/>
              <a:gd name="connsiteY5" fmla="*/ 0 h 3429000"/>
              <a:gd name="connsiteX0" fmla="*/ 0 w 6235700"/>
              <a:gd name="connsiteY0" fmla="*/ 0 h 3416300"/>
              <a:gd name="connsiteX1" fmla="*/ 6235700 w 6235700"/>
              <a:gd name="connsiteY1" fmla="*/ 0 h 3416300"/>
              <a:gd name="connsiteX2" fmla="*/ 4597400 w 6235700"/>
              <a:gd name="connsiteY2" fmla="*/ 1689100 h 3416300"/>
              <a:gd name="connsiteX3" fmla="*/ 2032000 w 6235700"/>
              <a:gd name="connsiteY3" fmla="*/ 3416300 h 3416300"/>
              <a:gd name="connsiteX4" fmla="*/ 0 w 6235700"/>
              <a:gd name="connsiteY4" fmla="*/ 2476500 h 3416300"/>
              <a:gd name="connsiteX5" fmla="*/ 0 w 6235700"/>
              <a:gd name="connsiteY5" fmla="*/ 0 h 3416300"/>
              <a:gd name="connsiteX0" fmla="*/ 0 w 6235700"/>
              <a:gd name="connsiteY0" fmla="*/ 0 h 3437387"/>
              <a:gd name="connsiteX1" fmla="*/ 6235700 w 6235700"/>
              <a:gd name="connsiteY1" fmla="*/ 0 h 3437387"/>
              <a:gd name="connsiteX2" fmla="*/ 4597400 w 6235700"/>
              <a:gd name="connsiteY2" fmla="*/ 1689100 h 3437387"/>
              <a:gd name="connsiteX3" fmla="*/ 2032000 w 6235700"/>
              <a:gd name="connsiteY3" fmla="*/ 3416300 h 3437387"/>
              <a:gd name="connsiteX4" fmla="*/ 0 w 6235700"/>
              <a:gd name="connsiteY4" fmla="*/ 2476500 h 3437387"/>
              <a:gd name="connsiteX5" fmla="*/ 0 w 6235700"/>
              <a:gd name="connsiteY5" fmla="*/ 0 h 3437387"/>
              <a:gd name="connsiteX0" fmla="*/ 0 w 6429669"/>
              <a:gd name="connsiteY0" fmla="*/ 0 h 3437387"/>
              <a:gd name="connsiteX1" fmla="*/ 6235700 w 6429669"/>
              <a:gd name="connsiteY1" fmla="*/ 0 h 3437387"/>
              <a:gd name="connsiteX2" fmla="*/ 4597400 w 6429669"/>
              <a:gd name="connsiteY2" fmla="*/ 1689100 h 3437387"/>
              <a:gd name="connsiteX3" fmla="*/ 2032000 w 6429669"/>
              <a:gd name="connsiteY3" fmla="*/ 3416300 h 3437387"/>
              <a:gd name="connsiteX4" fmla="*/ 0 w 6429669"/>
              <a:gd name="connsiteY4" fmla="*/ 2476500 h 3437387"/>
              <a:gd name="connsiteX5" fmla="*/ 0 w 6429669"/>
              <a:gd name="connsiteY5" fmla="*/ 0 h 3437387"/>
              <a:gd name="connsiteX0" fmla="*/ 0 w 6420254"/>
              <a:gd name="connsiteY0" fmla="*/ 0 h 3437387"/>
              <a:gd name="connsiteX1" fmla="*/ 6235700 w 6420254"/>
              <a:gd name="connsiteY1" fmla="*/ 0 h 3437387"/>
              <a:gd name="connsiteX2" fmla="*/ 4597400 w 6420254"/>
              <a:gd name="connsiteY2" fmla="*/ 1689100 h 3437387"/>
              <a:gd name="connsiteX3" fmla="*/ 2032000 w 6420254"/>
              <a:gd name="connsiteY3" fmla="*/ 3416300 h 3437387"/>
              <a:gd name="connsiteX4" fmla="*/ 0 w 6420254"/>
              <a:gd name="connsiteY4" fmla="*/ 2476500 h 3437387"/>
              <a:gd name="connsiteX5" fmla="*/ 0 w 6420254"/>
              <a:gd name="connsiteY5" fmla="*/ 0 h 3437387"/>
              <a:gd name="connsiteX0" fmla="*/ 0 w 6235700"/>
              <a:gd name="connsiteY0" fmla="*/ 0 h 3437387"/>
              <a:gd name="connsiteX1" fmla="*/ 6235700 w 6235700"/>
              <a:gd name="connsiteY1" fmla="*/ 0 h 3437387"/>
              <a:gd name="connsiteX2" fmla="*/ 4597400 w 6235700"/>
              <a:gd name="connsiteY2" fmla="*/ 1689100 h 3437387"/>
              <a:gd name="connsiteX3" fmla="*/ 2032000 w 6235700"/>
              <a:gd name="connsiteY3" fmla="*/ 3416300 h 3437387"/>
              <a:gd name="connsiteX4" fmla="*/ 0 w 6235700"/>
              <a:gd name="connsiteY4" fmla="*/ 2476500 h 3437387"/>
              <a:gd name="connsiteX5" fmla="*/ 0 w 6235700"/>
              <a:gd name="connsiteY5" fmla="*/ 0 h 3437387"/>
              <a:gd name="connsiteX0" fmla="*/ 0 w 6235700"/>
              <a:gd name="connsiteY0" fmla="*/ 0 h 3433134"/>
              <a:gd name="connsiteX1" fmla="*/ 6235700 w 6235700"/>
              <a:gd name="connsiteY1" fmla="*/ 0 h 3433134"/>
              <a:gd name="connsiteX2" fmla="*/ 4343400 w 6235700"/>
              <a:gd name="connsiteY2" fmla="*/ 1790700 h 3433134"/>
              <a:gd name="connsiteX3" fmla="*/ 2032000 w 6235700"/>
              <a:gd name="connsiteY3" fmla="*/ 3416300 h 3433134"/>
              <a:gd name="connsiteX4" fmla="*/ 0 w 6235700"/>
              <a:gd name="connsiteY4" fmla="*/ 2476500 h 3433134"/>
              <a:gd name="connsiteX5" fmla="*/ 0 w 6235700"/>
              <a:gd name="connsiteY5" fmla="*/ 0 h 3433134"/>
              <a:gd name="connsiteX0" fmla="*/ 0 w 6235700"/>
              <a:gd name="connsiteY0" fmla="*/ 0 h 3433134"/>
              <a:gd name="connsiteX1" fmla="*/ 6235700 w 6235700"/>
              <a:gd name="connsiteY1" fmla="*/ 0 h 3433134"/>
              <a:gd name="connsiteX2" fmla="*/ 4343400 w 6235700"/>
              <a:gd name="connsiteY2" fmla="*/ 1790700 h 3433134"/>
              <a:gd name="connsiteX3" fmla="*/ 2032000 w 6235700"/>
              <a:gd name="connsiteY3" fmla="*/ 3416300 h 3433134"/>
              <a:gd name="connsiteX4" fmla="*/ 0 w 6235700"/>
              <a:gd name="connsiteY4" fmla="*/ 2476500 h 3433134"/>
              <a:gd name="connsiteX5" fmla="*/ 0 w 6235700"/>
              <a:gd name="connsiteY5" fmla="*/ 0 h 343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700" h="3433134">
                <a:moveTo>
                  <a:pt x="0" y="0"/>
                </a:moveTo>
                <a:lnTo>
                  <a:pt x="6235700" y="0"/>
                </a:lnTo>
                <a:cubicBezTo>
                  <a:pt x="5503333" y="840317"/>
                  <a:pt x="4955117" y="1488017"/>
                  <a:pt x="4343400" y="1790700"/>
                </a:cubicBezTo>
                <a:cubicBezTo>
                  <a:pt x="3731683" y="2093383"/>
                  <a:pt x="2755900" y="3302000"/>
                  <a:pt x="2032000" y="3416300"/>
                </a:cubicBezTo>
                <a:cubicBezTo>
                  <a:pt x="1308100" y="3530600"/>
                  <a:pt x="338667" y="3045883"/>
                  <a:pt x="0" y="2476500"/>
                </a:cubicBezTo>
                <a:lnTo>
                  <a:pt x="0" y="0"/>
                </a:lnTo>
                <a:close/>
              </a:path>
            </a:pathLst>
          </a:custGeom>
          <a:solidFill>
            <a:srgbClr val="E5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5A45D686-04D6-47E5-8A8C-A96EDBA44DB1}"/>
              </a:ext>
            </a:extLst>
          </p:cNvPr>
          <p:cNvSpPr/>
          <p:nvPr/>
        </p:nvSpPr>
        <p:spPr>
          <a:xfrm>
            <a:off x="-1" y="4108451"/>
            <a:ext cx="4130029" cy="2768600"/>
          </a:xfrm>
          <a:custGeom>
            <a:avLst/>
            <a:gdLst>
              <a:gd name="connsiteX0" fmla="*/ 0 w 4130029"/>
              <a:gd name="connsiteY0" fmla="*/ 0 h 2768600"/>
              <a:gd name="connsiteX1" fmla="*/ 3285671 w 4130029"/>
              <a:gd name="connsiteY1" fmla="*/ 1132115 h 2768600"/>
              <a:gd name="connsiteX2" fmla="*/ 3873500 w 4130029"/>
              <a:gd name="connsiteY2" fmla="*/ 2755900 h 2768600"/>
              <a:gd name="connsiteX3" fmla="*/ 0 w 4130029"/>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4130029" h="2768600">
                <a:moveTo>
                  <a:pt x="0" y="0"/>
                </a:moveTo>
                <a:cubicBezTo>
                  <a:pt x="1071033" y="93133"/>
                  <a:pt x="2689074" y="732669"/>
                  <a:pt x="3285671" y="1132115"/>
                </a:cubicBezTo>
                <a:cubicBezTo>
                  <a:pt x="3882268" y="1531561"/>
                  <a:pt x="4487333" y="2531533"/>
                  <a:pt x="3873500" y="2755900"/>
                </a:cubicBezTo>
                <a:lnTo>
                  <a:pt x="0" y="2768600"/>
                </a:lnTo>
                <a:close/>
              </a:path>
            </a:pathLst>
          </a:custGeom>
          <a:solidFill>
            <a:srgbClr val="FFD1C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2">
            <a:extLst>
              <a:ext uri="{FF2B5EF4-FFF2-40B4-BE49-F238E27FC236}">
                <a16:creationId xmlns:a16="http://schemas.microsoft.com/office/drawing/2014/main" id="{F27F87F9-C6C5-41A7-B0CA-BA895CFDC0E4}"/>
              </a:ext>
            </a:extLst>
          </p:cNvPr>
          <p:cNvSpPr/>
          <p:nvPr/>
        </p:nvSpPr>
        <p:spPr>
          <a:xfrm>
            <a:off x="8993085" y="3429000"/>
            <a:ext cx="3198915" cy="3249502"/>
          </a:xfrm>
          <a:custGeom>
            <a:avLst/>
            <a:gdLst>
              <a:gd name="connsiteX0" fmla="*/ 0 w 2960914"/>
              <a:gd name="connsiteY0" fmla="*/ 0 h 2768600"/>
              <a:gd name="connsiteX1" fmla="*/ 2960914 w 2960914"/>
              <a:gd name="connsiteY1" fmla="*/ 0 h 2768600"/>
              <a:gd name="connsiteX2" fmla="*/ 2960914 w 2960914"/>
              <a:gd name="connsiteY2" fmla="*/ 2768600 h 2768600"/>
              <a:gd name="connsiteX3" fmla="*/ 0 w 2960914"/>
              <a:gd name="connsiteY3" fmla="*/ 2768600 h 2768600"/>
              <a:gd name="connsiteX4" fmla="*/ 0 w 2960914"/>
              <a:gd name="connsiteY4" fmla="*/ 0 h 2768600"/>
              <a:gd name="connsiteX0" fmla="*/ 943428 w 2960914"/>
              <a:gd name="connsiteY0" fmla="*/ 0 h 3175000"/>
              <a:gd name="connsiteX1" fmla="*/ 2960914 w 2960914"/>
              <a:gd name="connsiteY1" fmla="*/ 406400 h 3175000"/>
              <a:gd name="connsiteX2" fmla="*/ 2960914 w 2960914"/>
              <a:gd name="connsiteY2" fmla="*/ 3175000 h 3175000"/>
              <a:gd name="connsiteX3" fmla="*/ 0 w 2960914"/>
              <a:gd name="connsiteY3" fmla="*/ 3175000 h 3175000"/>
              <a:gd name="connsiteX4" fmla="*/ 943428 w 2960914"/>
              <a:gd name="connsiteY4" fmla="*/ 0 h 3175000"/>
              <a:gd name="connsiteX0" fmla="*/ 1161142 w 3178628"/>
              <a:gd name="connsiteY0" fmla="*/ 0 h 3175000"/>
              <a:gd name="connsiteX1" fmla="*/ 3178628 w 3178628"/>
              <a:gd name="connsiteY1" fmla="*/ 406400 h 3175000"/>
              <a:gd name="connsiteX2" fmla="*/ 3178628 w 3178628"/>
              <a:gd name="connsiteY2" fmla="*/ 3175000 h 3175000"/>
              <a:gd name="connsiteX3" fmla="*/ 0 w 3178628"/>
              <a:gd name="connsiteY3" fmla="*/ 2579915 h 3175000"/>
              <a:gd name="connsiteX4" fmla="*/ 1161142 w 3178628"/>
              <a:gd name="connsiteY4" fmla="*/ 0 h 3175000"/>
              <a:gd name="connsiteX0" fmla="*/ 1161142 w 3178628"/>
              <a:gd name="connsiteY0" fmla="*/ 0 h 3175000"/>
              <a:gd name="connsiteX1" fmla="*/ 3178628 w 3178628"/>
              <a:gd name="connsiteY1" fmla="*/ 406400 h 3175000"/>
              <a:gd name="connsiteX2" fmla="*/ 3178628 w 3178628"/>
              <a:gd name="connsiteY2" fmla="*/ 3175000 h 3175000"/>
              <a:gd name="connsiteX3" fmla="*/ 0 w 3178628"/>
              <a:gd name="connsiteY3" fmla="*/ 2579915 h 3175000"/>
              <a:gd name="connsiteX4" fmla="*/ 667657 w 3178628"/>
              <a:gd name="connsiteY4" fmla="*/ 1103085 h 3175000"/>
              <a:gd name="connsiteX5" fmla="*/ 1161142 w 3178628"/>
              <a:gd name="connsiteY5" fmla="*/ 0 h 3175000"/>
              <a:gd name="connsiteX0" fmla="*/ 1161142 w 3178628"/>
              <a:gd name="connsiteY0" fmla="*/ 0 h 3175000"/>
              <a:gd name="connsiteX1" fmla="*/ 3178628 w 3178628"/>
              <a:gd name="connsiteY1" fmla="*/ 406400 h 3175000"/>
              <a:gd name="connsiteX2" fmla="*/ 3178628 w 3178628"/>
              <a:gd name="connsiteY2" fmla="*/ 3175000 h 3175000"/>
              <a:gd name="connsiteX3" fmla="*/ 0 w 3178628"/>
              <a:gd name="connsiteY3" fmla="*/ 2579915 h 3175000"/>
              <a:gd name="connsiteX4" fmla="*/ 1596572 w 3178628"/>
              <a:gd name="connsiteY4" fmla="*/ 1117599 h 3175000"/>
              <a:gd name="connsiteX5" fmla="*/ 1161142 w 3178628"/>
              <a:gd name="connsiteY5" fmla="*/ 0 h 3175000"/>
              <a:gd name="connsiteX0" fmla="*/ 1189349 w 3206835"/>
              <a:gd name="connsiteY0" fmla="*/ 0 h 3175000"/>
              <a:gd name="connsiteX1" fmla="*/ 3206835 w 3206835"/>
              <a:gd name="connsiteY1" fmla="*/ 406400 h 3175000"/>
              <a:gd name="connsiteX2" fmla="*/ 3206835 w 3206835"/>
              <a:gd name="connsiteY2" fmla="*/ 3175000 h 3175000"/>
              <a:gd name="connsiteX3" fmla="*/ 28207 w 3206835"/>
              <a:gd name="connsiteY3" fmla="*/ 2579915 h 3175000"/>
              <a:gd name="connsiteX4" fmla="*/ 1624779 w 3206835"/>
              <a:gd name="connsiteY4" fmla="*/ 1117599 h 3175000"/>
              <a:gd name="connsiteX5" fmla="*/ 1189349 w 3206835"/>
              <a:gd name="connsiteY5" fmla="*/ 0 h 3175000"/>
              <a:gd name="connsiteX0" fmla="*/ 1189349 w 3206835"/>
              <a:gd name="connsiteY0" fmla="*/ 64964 h 3239964"/>
              <a:gd name="connsiteX1" fmla="*/ 3206835 w 3206835"/>
              <a:gd name="connsiteY1" fmla="*/ 471364 h 3239964"/>
              <a:gd name="connsiteX2" fmla="*/ 3206835 w 3206835"/>
              <a:gd name="connsiteY2" fmla="*/ 3239964 h 3239964"/>
              <a:gd name="connsiteX3" fmla="*/ 28207 w 3206835"/>
              <a:gd name="connsiteY3" fmla="*/ 2644879 h 3239964"/>
              <a:gd name="connsiteX4" fmla="*/ 1624779 w 3206835"/>
              <a:gd name="connsiteY4" fmla="*/ 1182563 h 3239964"/>
              <a:gd name="connsiteX5" fmla="*/ 1189349 w 3206835"/>
              <a:gd name="connsiteY5" fmla="*/ 64964 h 3239964"/>
              <a:gd name="connsiteX0" fmla="*/ 1189349 w 3206835"/>
              <a:gd name="connsiteY0" fmla="*/ 116553 h 3291553"/>
              <a:gd name="connsiteX1" fmla="*/ 3206835 w 3206835"/>
              <a:gd name="connsiteY1" fmla="*/ 522953 h 3291553"/>
              <a:gd name="connsiteX2" fmla="*/ 3206835 w 3206835"/>
              <a:gd name="connsiteY2" fmla="*/ 3291553 h 3291553"/>
              <a:gd name="connsiteX3" fmla="*/ 28207 w 3206835"/>
              <a:gd name="connsiteY3" fmla="*/ 2696468 h 3291553"/>
              <a:gd name="connsiteX4" fmla="*/ 1624779 w 3206835"/>
              <a:gd name="connsiteY4" fmla="*/ 1234152 h 3291553"/>
              <a:gd name="connsiteX5" fmla="*/ 1189349 w 3206835"/>
              <a:gd name="connsiteY5" fmla="*/ 116553 h 3291553"/>
              <a:gd name="connsiteX0" fmla="*/ 1087502 w 3206588"/>
              <a:gd name="connsiteY0" fmla="*/ 132559 h 3249502"/>
              <a:gd name="connsiteX1" fmla="*/ 3206588 w 3206588"/>
              <a:gd name="connsiteY1" fmla="*/ 480902 h 3249502"/>
              <a:gd name="connsiteX2" fmla="*/ 3206588 w 3206588"/>
              <a:gd name="connsiteY2" fmla="*/ 3249502 h 3249502"/>
              <a:gd name="connsiteX3" fmla="*/ 27960 w 3206588"/>
              <a:gd name="connsiteY3" fmla="*/ 2654417 h 3249502"/>
              <a:gd name="connsiteX4" fmla="*/ 1624532 w 3206588"/>
              <a:gd name="connsiteY4" fmla="*/ 1192101 h 3249502"/>
              <a:gd name="connsiteX5" fmla="*/ 1087502 w 3206588"/>
              <a:gd name="connsiteY5" fmla="*/ 132559 h 3249502"/>
              <a:gd name="connsiteX0" fmla="*/ 1087502 w 3206588"/>
              <a:gd name="connsiteY0" fmla="*/ 132559 h 3360117"/>
              <a:gd name="connsiteX1" fmla="*/ 3206588 w 3206588"/>
              <a:gd name="connsiteY1" fmla="*/ 480902 h 3360117"/>
              <a:gd name="connsiteX2" fmla="*/ 3206588 w 3206588"/>
              <a:gd name="connsiteY2" fmla="*/ 3249502 h 3360117"/>
              <a:gd name="connsiteX3" fmla="*/ 27960 w 3206588"/>
              <a:gd name="connsiteY3" fmla="*/ 2654417 h 3360117"/>
              <a:gd name="connsiteX4" fmla="*/ 1624532 w 3206588"/>
              <a:gd name="connsiteY4" fmla="*/ 1192101 h 3360117"/>
              <a:gd name="connsiteX5" fmla="*/ 1087502 w 3206588"/>
              <a:gd name="connsiteY5" fmla="*/ 132559 h 3360117"/>
              <a:gd name="connsiteX0" fmla="*/ 1079829 w 3198915"/>
              <a:gd name="connsiteY0" fmla="*/ 132559 h 3445799"/>
              <a:gd name="connsiteX1" fmla="*/ 3198915 w 3198915"/>
              <a:gd name="connsiteY1" fmla="*/ 480902 h 3445799"/>
              <a:gd name="connsiteX2" fmla="*/ 3198915 w 3198915"/>
              <a:gd name="connsiteY2" fmla="*/ 3249502 h 3445799"/>
              <a:gd name="connsiteX3" fmla="*/ 20287 w 3198915"/>
              <a:gd name="connsiteY3" fmla="*/ 2654417 h 3445799"/>
              <a:gd name="connsiteX4" fmla="*/ 1616859 w 3198915"/>
              <a:gd name="connsiteY4" fmla="*/ 1192101 h 3445799"/>
              <a:gd name="connsiteX5" fmla="*/ 1079829 w 3198915"/>
              <a:gd name="connsiteY5" fmla="*/ 132559 h 3445799"/>
              <a:gd name="connsiteX0" fmla="*/ 1079829 w 3198915"/>
              <a:gd name="connsiteY0" fmla="*/ 132559 h 3249502"/>
              <a:gd name="connsiteX1" fmla="*/ 3198915 w 3198915"/>
              <a:gd name="connsiteY1" fmla="*/ 480902 h 3249502"/>
              <a:gd name="connsiteX2" fmla="*/ 3198915 w 3198915"/>
              <a:gd name="connsiteY2" fmla="*/ 3249502 h 3249502"/>
              <a:gd name="connsiteX3" fmla="*/ 20287 w 3198915"/>
              <a:gd name="connsiteY3" fmla="*/ 2654417 h 3249502"/>
              <a:gd name="connsiteX4" fmla="*/ 1616859 w 3198915"/>
              <a:gd name="connsiteY4" fmla="*/ 1192101 h 3249502"/>
              <a:gd name="connsiteX5" fmla="*/ 1079829 w 3198915"/>
              <a:gd name="connsiteY5" fmla="*/ 132559 h 32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8915" h="3249502">
                <a:moveTo>
                  <a:pt x="1079829" y="132559"/>
                </a:moveTo>
                <a:cubicBezTo>
                  <a:pt x="1038705" y="-102088"/>
                  <a:pt x="2862667" y="-48265"/>
                  <a:pt x="3198915" y="480902"/>
                </a:cubicBezTo>
                <a:lnTo>
                  <a:pt x="3198915" y="3249502"/>
                </a:lnTo>
                <a:cubicBezTo>
                  <a:pt x="2248230" y="2871526"/>
                  <a:pt x="240420" y="3505317"/>
                  <a:pt x="20287" y="2654417"/>
                </a:cubicBezTo>
                <a:cubicBezTo>
                  <a:pt x="-199846" y="1803517"/>
                  <a:pt x="1440269" y="1612411"/>
                  <a:pt x="1616859" y="1192101"/>
                </a:cubicBezTo>
                <a:cubicBezTo>
                  <a:pt x="1793449" y="771791"/>
                  <a:pt x="1120953" y="367206"/>
                  <a:pt x="1079829" y="132559"/>
                </a:cubicBezTo>
                <a:close/>
              </a:path>
            </a:pathLst>
          </a:custGeom>
          <a:solidFill>
            <a:srgbClr val="F9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24E25F99-F038-482F-8D6E-32A8D06B52E5}"/>
              </a:ext>
            </a:extLst>
          </p:cNvPr>
          <p:cNvSpPr/>
          <p:nvPr userDrawn="1"/>
        </p:nvSpPr>
        <p:spPr>
          <a:xfrm>
            <a:off x="8715295" y="3536833"/>
            <a:ext cx="3198915" cy="3217869"/>
          </a:xfrm>
          <a:custGeom>
            <a:avLst/>
            <a:gdLst>
              <a:gd name="connsiteX0" fmla="*/ 1234963 w 3198915"/>
              <a:gd name="connsiteY0" fmla="*/ 0 h 3217869"/>
              <a:gd name="connsiteX1" fmla="*/ 1207740 w 3198915"/>
              <a:gd name="connsiteY1" fmla="*/ 14117 h 3217869"/>
              <a:gd name="connsiteX2" fmla="*/ 1172891 w 3198915"/>
              <a:gd name="connsiteY2" fmla="*/ 72351 h 3217869"/>
              <a:gd name="connsiteX3" fmla="*/ 1709921 w 3198915"/>
              <a:gd name="connsiteY3" fmla="*/ 1131893 h 3217869"/>
              <a:gd name="connsiteX4" fmla="*/ 113349 w 3198915"/>
              <a:gd name="connsiteY4" fmla="*/ 2594209 h 3217869"/>
              <a:gd name="connsiteX5" fmla="*/ 3102030 w 3198915"/>
              <a:gd name="connsiteY5" fmla="*/ 3129671 h 3217869"/>
              <a:gd name="connsiteX6" fmla="*/ 3198915 w 3198915"/>
              <a:gd name="connsiteY6" fmla="*/ 3160083 h 3217869"/>
              <a:gd name="connsiteX7" fmla="*/ 3198915 w 3198915"/>
              <a:gd name="connsiteY7" fmla="*/ 3217869 h 3217869"/>
              <a:gd name="connsiteX8" fmla="*/ 20287 w 3198915"/>
              <a:gd name="connsiteY8" fmla="*/ 2622784 h 3217869"/>
              <a:gd name="connsiteX9" fmla="*/ 1616859 w 3198915"/>
              <a:gd name="connsiteY9" fmla="*/ 1160468 h 3217869"/>
              <a:gd name="connsiteX10" fmla="*/ 1079829 w 3198915"/>
              <a:gd name="connsiteY10" fmla="*/ 100926 h 3217869"/>
              <a:gd name="connsiteX11" fmla="*/ 1231304 w 3198915"/>
              <a:gd name="connsiteY11" fmla="*/ 594 h 321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98915" h="3217869">
                <a:moveTo>
                  <a:pt x="1234963" y="0"/>
                </a:moveTo>
                <a:lnTo>
                  <a:pt x="1207740" y="14117"/>
                </a:lnTo>
                <a:cubicBezTo>
                  <a:pt x="1181573" y="30890"/>
                  <a:pt x="1169036" y="50353"/>
                  <a:pt x="1172891" y="72351"/>
                </a:cubicBezTo>
                <a:cubicBezTo>
                  <a:pt x="1214015" y="306998"/>
                  <a:pt x="1886511" y="711583"/>
                  <a:pt x="1709921" y="1131893"/>
                </a:cubicBezTo>
                <a:cubicBezTo>
                  <a:pt x="1533331" y="1552203"/>
                  <a:pt x="-106784" y="1743309"/>
                  <a:pt x="113349" y="2594209"/>
                </a:cubicBezTo>
                <a:cubicBezTo>
                  <a:pt x="319724" y="3391928"/>
                  <a:pt x="2097299" y="2884743"/>
                  <a:pt x="3102030" y="3129671"/>
                </a:cubicBezTo>
                <a:lnTo>
                  <a:pt x="3198915" y="3160083"/>
                </a:lnTo>
                <a:lnTo>
                  <a:pt x="3198915" y="3217869"/>
                </a:lnTo>
                <a:cubicBezTo>
                  <a:pt x="2248230" y="2839893"/>
                  <a:pt x="240420" y="3473684"/>
                  <a:pt x="20287" y="2622784"/>
                </a:cubicBezTo>
                <a:cubicBezTo>
                  <a:pt x="-199846" y="1771884"/>
                  <a:pt x="1440269" y="1580778"/>
                  <a:pt x="1616859" y="1160468"/>
                </a:cubicBezTo>
                <a:cubicBezTo>
                  <a:pt x="1793449" y="740158"/>
                  <a:pt x="1120953" y="335573"/>
                  <a:pt x="1079829" y="100926"/>
                </a:cubicBezTo>
                <a:cubicBezTo>
                  <a:pt x="1072119" y="56930"/>
                  <a:pt x="1129977" y="23075"/>
                  <a:pt x="1231304" y="594"/>
                </a:cubicBezTo>
                <a:close/>
              </a:path>
            </a:pathLst>
          </a:custGeom>
          <a:gradFill>
            <a:gsLst>
              <a:gs pos="0">
                <a:srgbClr val="F9ECE4"/>
              </a:gs>
              <a:gs pos="100000">
                <a:srgbClr val="FFD1C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a:extLst>
              <a:ext uri="{FF2B5EF4-FFF2-40B4-BE49-F238E27FC236}">
                <a16:creationId xmlns:a16="http://schemas.microsoft.com/office/drawing/2014/main" id="{557A510A-10CC-4114-AA10-13C7B6CB1560}"/>
              </a:ext>
            </a:extLst>
          </p:cNvPr>
          <p:cNvSpPr/>
          <p:nvPr/>
        </p:nvSpPr>
        <p:spPr>
          <a:xfrm>
            <a:off x="6096001" y="-19050"/>
            <a:ext cx="6116186" cy="2215090"/>
          </a:xfrm>
          <a:custGeom>
            <a:avLst/>
            <a:gdLst>
              <a:gd name="connsiteX0" fmla="*/ 214133 w 6499799"/>
              <a:gd name="connsiteY0" fmla="*/ 0 h 2354022"/>
              <a:gd name="connsiteX1" fmla="*/ 6499799 w 6499799"/>
              <a:gd name="connsiteY1" fmla="*/ 0 h 2354022"/>
              <a:gd name="connsiteX2" fmla="*/ 6499799 w 6499799"/>
              <a:gd name="connsiteY2" fmla="*/ 462570 h 2354022"/>
              <a:gd name="connsiteX3" fmla="*/ 6332727 w 6499799"/>
              <a:gd name="connsiteY3" fmla="*/ 549095 h 2354022"/>
              <a:gd name="connsiteX4" fmla="*/ 1845826 w 6499799"/>
              <a:gd name="connsiteY4" fmla="*/ 2346779 h 2354022"/>
              <a:gd name="connsiteX5" fmla="*/ 160613 w 6499799"/>
              <a:gd name="connsiteY5" fmla="*/ 43982 h 235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9799" h="2354022">
                <a:moveTo>
                  <a:pt x="214133" y="0"/>
                </a:moveTo>
                <a:lnTo>
                  <a:pt x="6499799" y="0"/>
                </a:lnTo>
                <a:lnTo>
                  <a:pt x="6499799" y="462570"/>
                </a:lnTo>
                <a:lnTo>
                  <a:pt x="6332727" y="549095"/>
                </a:lnTo>
                <a:cubicBezTo>
                  <a:pt x="5380848" y="1058495"/>
                  <a:pt x="3115826" y="2466976"/>
                  <a:pt x="1845826" y="2346779"/>
                </a:cubicBezTo>
                <a:cubicBezTo>
                  <a:pt x="575827" y="2226582"/>
                  <a:pt x="-396518" y="581960"/>
                  <a:pt x="160613" y="43982"/>
                </a:cubicBezTo>
                <a:close/>
              </a:path>
            </a:pathLst>
          </a:cu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9" name="任意多边形: 形状 18">
            <a:extLst>
              <a:ext uri="{FF2B5EF4-FFF2-40B4-BE49-F238E27FC236}">
                <a16:creationId xmlns:a16="http://schemas.microsoft.com/office/drawing/2014/main" id="{FD9B20C5-146D-4A93-A822-8496F1AE7896}"/>
              </a:ext>
            </a:extLst>
          </p:cNvPr>
          <p:cNvSpPr/>
          <p:nvPr userDrawn="1"/>
        </p:nvSpPr>
        <p:spPr>
          <a:xfrm>
            <a:off x="247745" y="6490"/>
            <a:ext cx="5581462" cy="3232010"/>
          </a:xfrm>
          <a:custGeom>
            <a:avLst/>
            <a:gdLst>
              <a:gd name="connsiteX0" fmla="*/ 0 w 5581462"/>
              <a:gd name="connsiteY0" fmla="*/ 0 h 3232010"/>
              <a:gd name="connsiteX1" fmla="*/ 5581462 w 5581462"/>
              <a:gd name="connsiteY1" fmla="*/ 0 h 3232010"/>
              <a:gd name="connsiteX2" fmla="*/ 3887699 w 5581462"/>
              <a:gd name="connsiteY2" fmla="*/ 1689180 h 3232010"/>
              <a:gd name="connsiteX3" fmla="*/ 1818807 w 5581462"/>
              <a:gd name="connsiteY3" fmla="*/ 3222620 h 3232010"/>
              <a:gd name="connsiteX4" fmla="*/ 1733984 w 5581462"/>
              <a:gd name="connsiteY4" fmla="*/ 3232010 h 3232010"/>
              <a:gd name="connsiteX5" fmla="*/ 1803910 w 5581462"/>
              <a:gd name="connsiteY5" fmla="*/ 3214048 h 3232010"/>
              <a:gd name="connsiteX6" fmla="*/ 3748804 w 5581462"/>
              <a:gd name="connsiteY6" fmla="*/ 1712460 h 3232010"/>
              <a:gd name="connsiteX7" fmla="*/ 5442567 w 5581462"/>
              <a:gd name="connsiteY7" fmla="*/ 23280 h 3232010"/>
              <a:gd name="connsiteX8" fmla="*/ 0 w 5581462"/>
              <a:gd name="connsiteY8" fmla="*/ 23280 h 32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1462" h="3232010">
                <a:moveTo>
                  <a:pt x="0" y="0"/>
                </a:moveTo>
                <a:lnTo>
                  <a:pt x="5581462" y="0"/>
                </a:lnTo>
                <a:cubicBezTo>
                  <a:pt x="4925934" y="792677"/>
                  <a:pt x="4435236" y="1403657"/>
                  <a:pt x="3887699" y="1689180"/>
                </a:cubicBezTo>
                <a:cubicBezTo>
                  <a:pt x="3340162" y="1974703"/>
                  <a:pt x="2466756" y="3114800"/>
                  <a:pt x="1818807" y="3222620"/>
                </a:cubicBezTo>
                <a:lnTo>
                  <a:pt x="1733984" y="3232010"/>
                </a:lnTo>
                <a:lnTo>
                  <a:pt x="1803910" y="3214048"/>
                </a:lnTo>
                <a:cubicBezTo>
                  <a:pt x="2435764" y="2998906"/>
                  <a:pt x="3235488" y="1980138"/>
                  <a:pt x="3748804" y="1712460"/>
                </a:cubicBezTo>
                <a:cubicBezTo>
                  <a:pt x="4296341" y="1426937"/>
                  <a:pt x="4787039" y="815957"/>
                  <a:pt x="5442567" y="23280"/>
                </a:cubicBezTo>
                <a:lnTo>
                  <a:pt x="0" y="23280"/>
                </a:lnTo>
                <a:close/>
              </a:path>
            </a:pathLst>
          </a:custGeom>
          <a:solidFill>
            <a:srgbClr val="E5E1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829218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EE439C97-C77A-4A09-B2E7-8BF99FF21DEF}"/>
              </a:ext>
            </a:extLst>
          </p:cNvPr>
          <p:cNvGrpSpPr/>
          <p:nvPr userDrawn="1"/>
        </p:nvGrpSpPr>
        <p:grpSpPr>
          <a:xfrm>
            <a:off x="-19049" y="-19050"/>
            <a:ext cx="12229523" cy="6896100"/>
            <a:chOff x="-19049" y="-19050"/>
            <a:chExt cx="12229523" cy="6896100"/>
          </a:xfrm>
        </p:grpSpPr>
        <p:sp>
          <p:nvSpPr>
            <p:cNvPr id="23" name="任意多边形: 形状 22">
              <a:extLst>
                <a:ext uri="{FF2B5EF4-FFF2-40B4-BE49-F238E27FC236}">
                  <a16:creationId xmlns:a16="http://schemas.microsoft.com/office/drawing/2014/main" id="{750B01FC-0F7B-4BA3-A1EC-7BFDEFD798AC}"/>
                </a:ext>
              </a:extLst>
            </p:cNvPr>
            <p:cNvSpPr/>
            <p:nvPr userDrawn="1"/>
          </p:nvSpPr>
          <p:spPr>
            <a:xfrm>
              <a:off x="542018" y="4556838"/>
              <a:ext cx="3556000" cy="2121663"/>
            </a:xfrm>
            <a:custGeom>
              <a:avLst/>
              <a:gdLst>
                <a:gd name="connsiteX0" fmla="*/ 0 w 3715658"/>
                <a:gd name="connsiteY0" fmla="*/ 0 h 2216922"/>
                <a:gd name="connsiteX1" fmla="*/ 2956016 w 3715658"/>
                <a:gd name="connsiteY1" fmla="*/ 1018529 h 2216922"/>
                <a:gd name="connsiteX2" fmla="*/ 3710692 w 3715658"/>
                <a:gd name="connsiteY2" fmla="*/ 2216515 h 2216922"/>
                <a:gd name="connsiteX3" fmla="*/ 3710578 w 3715658"/>
                <a:gd name="connsiteY3" fmla="*/ 2216922 h 2216922"/>
                <a:gd name="connsiteX4" fmla="*/ 3701745 w 3715658"/>
                <a:gd name="connsiteY4" fmla="*/ 2150219 h 2216922"/>
                <a:gd name="connsiteX5" fmla="*/ 2956016 w 3715658"/>
                <a:gd name="connsiteY5" fmla="*/ 1145529 h 2216922"/>
                <a:gd name="connsiteX6" fmla="*/ 0 w 3715658"/>
                <a:gd name="connsiteY6" fmla="*/ 127000 h 221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5658" h="2216922">
                  <a:moveTo>
                    <a:pt x="0" y="0"/>
                  </a:moveTo>
                  <a:cubicBezTo>
                    <a:pt x="963575" y="83789"/>
                    <a:pt x="2419276" y="659160"/>
                    <a:pt x="2956016" y="1018529"/>
                  </a:cubicBezTo>
                  <a:cubicBezTo>
                    <a:pt x="3358570" y="1288055"/>
                    <a:pt x="3765411" y="1861487"/>
                    <a:pt x="3710692" y="2216515"/>
                  </a:cubicBezTo>
                  <a:lnTo>
                    <a:pt x="3710578" y="2216922"/>
                  </a:lnTo>
                  <a:lnTo>
                    <a:pt x="3701745" y="2150219"/>
                  </a:lnTo>
                  <a:cubicBezTo>
                    <a:pt x="3629916" y="1805785"/>
                    <a:pt x="3291478" y="1370134"/>
                    <a:pt x="2956016" y="1145529"/>
                  </a:cubicBezTo>
                  <a:cubicBezTo>
                    <a:pt x="2419276" y="786160"/>
                    <a:pt x="963575" y="210789"/>
                    <a:pt x="0" y="127000"/>
                  </a:cubicBezTo>
                  <a:close/>
                </a:path>
              </a:pathLst>
            </a:custGeom>
            <a:gradFill>
              <a:gsLst>
                <a:gs pos="0">
                  <a:srgbClr val="F9ECE4"/>
                </a:gs>
                <a:gs pos="100000">
                  <a:srgbClr val="FFD1C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矩形 5">
              <a:extLst>
                <a:ext uri="{FF2B5EF4-FFF2-40B4-BE49-F238E27FC236}">
                  <a16:creationId xmlns:a16="http://schemas.microsoft.com/office/drawing/2014/main" id="{5BD69226-35EA-4CA5-A6A1-D5D431BA1B97}"/>
                </a:ext>
              </a:extLst>
            </p:cNvPr>
            <p:cNvSpPr/>
            <p:nvPr userDrawn="1"/>
          </p:nvSpPr>
          <p:spPr>
            <a:xfrm>
              <a:off x="-19049" y="0"/>
              <a:ext cx="4678135" cy="2714368"/>
            </a:xfrm>
            <a:custGeom>
              <a:avLst/>
              <a:gdLst>
                <a:gd name="connsiteX0" fmla="*/ 0 w 6096000"/>
                <a:gd name="connsiteY0" fmla="*/ 0 h 3429000"/>
                <a:gd name="connsiteX1" fmla="*/ 6096000 w 6096000"/>
                <a:gd name="connsiteY1" fmla="*/ 0 h 3429000"/>
                <a:gd name="connsiteX2" fmla="*/ 6096000 w 6096000"/>
                <a:gd name="connsiteY2" fmla="*/ 3429000 h 3429000"/>
                <a:gd name="connsiteX3" fmla="*/ 0 w 6096000"/>
                <a:gd name="connsiteY3" fmla="*/ 3429000 h 3429000"/>
                <a:gd name="connsiteX4" fmla="*/ 0 w 6096000"/>
                <a:gd name="connsiteY4" fmla="*/ 0 h 3429000"/>
                <a:gd name="connsiteX0" fmla="*/ 0 w 6096000"/>
                <a:gd name="connsiteY0" fmla="*/ 0 h 3429000"/>
                <a:gd name="connsiteX1" fmla="*/ 6096000 w 6096000"/>
                <a:gd name="connsiteY1" fmla="*/ 0 h 3429000"/>
                <a:gd name="connsiteX2" fmla="*/ 4533900 w 6096000"/>
                <a:gd name="connsiteY2" fmla="*/ 1701800 h 3429000"/>
                <a:gd name="connsiteX3" fmla="*/ 0 w 6096000"/>
                <a:gd name="connsiteY3" fmla="*/ 3429000 h 3429000"/>
                <a:gd name="connsiteX4" fmla="*/ 0 w 6096000"/>
                <a:gd name="connsiteY4" fmla="*/ 0 h 3429000"/>
                <a:gd name="connsiteX0" fmla="*/ 0 w 6096000"/>
                <a:gd name="connsiteY0" fmla="*/ 0 h 3429000"/>
                <a:gd name="connsiteX1" fmla="*/ 6096000 w 6096000"/>
                <a:gd name="connsiteY1" fmla="*/ 0 h 3429000"/>
                <a:gd name="connsiteX2" fmla="*/ 4533900 w 6096000"/>
                <a:gd name="connsiteY2" fmla="*/ 1701800 h 3429000"/>
                <a:gd name="connsiteX3" fmla="*/ 2209800 w 6096000"/>
                <a:gd name="connsiteY3" fmla="*/ 2578100 h 3429000"/>
                <a:gd name="connsiteX4" fmla="*/ 0 w 6096000"/>
                <a:gd name="connsiteY4" fmla="*/ 3429000 h 3429000"/>
                <a:gd name="connsiteX5" fmla="*/ 0 w 6096000"/>
                <a:gd name="connsiteY5" fmla="*/ 0 h 3429000"/>
                <a:gd name="connsiteX0" fmla="*/ 0 w 6096000"/>
                <a:gd name="connsiteY0" fmla="*/ 0 h 3429000"/>
                <a:gd name="connsiteX1" fmla="*/ 6096000 w 6096000"/>
                <a:gd name="connsiteY1" fmla="*/ 0 h 3429000"/>
                <a:gd name="connsiteX2" fmla="*/ 4533900 w 6096000"/>
                <a:gd name="connsiteY2" fmla="*/ 1701800 h 3429000"/>
                <a:gd name="connsiteX3" fmla="*/ 2032000 w 6096000"/>
                <a:gd name="connsiteY3" fmla="*/ 3416300 h 3429000"/>
                <a:gd name="connsiteX4" fmla="*/ 0 w 6096000"/>
                <a:gd name="connsiteY4" fmla="*/ 3429000 h 3429000"/>
                <a:gd name="connsiteX5" fmla="*/ 0 w 6096000"/>
                <a:gd name="connsiteY5" fmla="*/ 0 h 3429000"/>
                <a:gd name="connsiteX0" fmla="*/ 0 w 6096000"/>
                <a:gd name="connsiteY0" fmla="*/ 0 h 3429000"/>
                <a:gd name="connsiteX1" fmla="*/ 6096000 w 6096000"/>
                <a:gd name="connsiteY1" fmla="*/ 0 h 3429000"/>
                <a:gd name="connsiteX2" fmla="*/ 4597400 w 6096000"/>
                <a:gd name="connsiteY2" fmla="*/ 1689100 h 3429000"/>
                <a:gd name="connsiteX3" fmla="*/ 2032000 w 6096000"/>
                <a:gd name="connsiteY3" fmla="*/ 3416300 h 3429000"/>
                <a:gd name="connsiteX4" fmla="*/ 0 w 6096000"/>
                <a:gd name="connsiteY4" fmla="*/ 3429000 h 3429000"/>
                <a:gd name="connsiteX5" fmla="*/ 0 w 6096000"/>
                <a:gd name="connsiteY5" fmla="*/ 0 h 3429000"/>
                <a:gd name="connsiteX0" fmla="*/ 0 w 6235700"/>
                <a:gd name="connsiteY0" fmla="*/ 0 h 3429000"/>
                <a:gd name="connsiteX1" fmla="*/ 6235700 w 6235700"/>
                <a:gd name="connsiteY1" fmla="*/ 0 h 3429000"/>
                <a:gd name="connsiteX2" fmla="*/ 4597400 w 6235700"/>
                <a:gd name="connsiteY2" fmla="*/ 1689100 h 3429000"/>
                <a:gd name="connsiteX3" fmla="*/ 2032000 w 6235700"/>
                <a:gd name="connsiteY3" fmla="*/ 3416300 h 3429000"/>
                <a:gd name="connsiteX4" fmla="*/ 0 w 6235700"/>
                <a:gd name="connsiteY4" fmla="*/ 3429000 h 3429000"/>
                <a:gd name="connsiteX5" fmla="*/ 0 w 6235700"/>
                <a:gd name="connsiteY5" fmla="*/ 0 h 3429000"/>
                <a:gd name="connsiteX0" fmla="*/ 0 w 6235700"/>
                <a:gd name="connsiteY0" fmla="*/ 0 h 3416300"/>
                <a:gd name="connsiteX1" fmla="*/ 6235700 w 6235700"/>
                <a:gd name="connsiteY1" fmla="*/ 0 h 3416300"/>
                <a:gd name="connsiteX2" fmla="*/ 4597400 w 6235700"/>
                <a:gd name="connsiteY2" fmla="*/ 1689100 h 3416300"/>
                <a:gd name="connsiteX3" fmla="*/ 2032000 w 6235700"/>
                <a:gd name="connsiteY3" fmla="*/ 3416300 h 3416300"/>
                <a:gd name="connsiteX4" fmla="*/ 0 w 6235700"/>
                <a:gd name="connsiteY4" fmla="*/ 2476500 h 3416300"/>
                <a:gd name="connsiteX5" fmla="*/ 0 w 6235700"/>
                <a:gd name="connsiteY5" fmla="*/ 0 h 3416300"/>
                <a:gd name="connsiteX0" fmla="*/ 0 w 6235700"/>
                <a:gd name="connsiteY0" fmla="*/ 0 h 3437387"/>
                <a:gd name="connsiteX1" fmla="*/ 6235700 w 6235700"/>
                <a:gd name="connsiteY1" fmla="*/ 0 h 3437387"/>
                <a:gd name="connsiteX2" fmla="*/ 4597400 w 6235700"/>
                <a:gd name="connsiteY2" fmla="*/ 1689100 h 3437387"/>
                <a:gd name="connsiteX3" fmla="*/ 2032000 w 6235700"/>
                <a:gd name="connsiteY3" fmla="*/ 3416300 h 3437387"/>
                <a:gd name="connsiteX4" fmla="*/ 0 w 6235700"/>
                <a:gd name="connsiteY4" fmla="*/ 2476500 h 3437387"/>
                <a:gd name="connsiteX5" fmla="*/ 0 w 6235700"/>
                <a:gd name="connsiteY5" fmla="*/ 0 h 3437387"/>
                <a:gd name="connsiteX0" fmla="*/ 0 w 6429669"/>
                <a:gd name="connsiteY0" fmla="*/ 0 h 3437387"/>
                <a:gd name="connsiteX1" fmla="*/ 6235700 w 6429669"/>
                <a:gd name="connsiteY1" fmla="*/ 0 h 3437387"/>
                <a:gd name="connsiteX2" fmla="*/ 4597400 w 6429669"/>
                <a:gd name="connsiteY2" fmla="*/ 1689100 h 3437387"/>
                <a:gd name="connsiteX3" fmla="*/ 2032000 w 6429669"/>
                <a:gd name="connsiteY3" fmla="*/ 3416300 h 3437387"/>
                <a:gd name="connsiteX4" fmla="*/ 0 w 6429669"/>
                <a:gd name="connsiteY4" fmla="*/ 2476500 h 3437387"/>
                <a:gd name="connsiteX5" fmla="*/ 0 w 6429669"/>
                <a:gd name="connsiteY5" fmla="*/ 0 h 3437387"/>
                <a:gd name="connsiteX0" fmla="*/ 0 w 6420254"/>
                <a:gd name="connsiteY0" fmla="*/ 0 h 3437387"/>
                <a:gd name="connsiteX1" fmla="*/ 6235700 w 6420254"/>
                <a:gd name="connsiteY1" fmla="*/ 0 h 3437387"/>
                <a:gd name="connsiteX2" fmla="*/ 4597400 w 6420254"/>
                <a:gd name="connsiteY2" fmla="*/ 1689100 h 3437387"/>
                <a:gd name="connsiteX3" fmla="*/ 2032000 w 6420254"/>
                <a:gd name="connsiteY3" fmla="*/ 3416300 h 3437387"/>
                <a:gd name="connsiteX4" fmla="*/ 0 w 6420254"/>
                <a:gd name="connsiteY4" fmla="*/ 2476500 h 3437387"/>
                <a:gd name="connsiteX5" fmla="*/ 0 w 6420254"/>
                <a:gd name="connsiteY5" fmla="*/ 0 h 3437387"/>
                <a:gd name="connsiteX0" fmla="*/ 0 w 6235700"/>
                <a:gd name="connsiteY0" fmla="*/ 0 h 3437387"/>
                <a:gd name="connsiteX1" fmla="*/ 6235700 w 6235700"/>
                <a:gd name="connsiteY1" fmla="*/ 0 h 3437387"/>
                <a:gd name="connsiteX2" fmla="*/ 4597400 w 6235700"/>
                <a:gd name="connsiteY2" fmla="*/ 1689100 h 3437387"/>
                <a:gd name="connsiteX3" fmla="*/ 2032000 w 6235700"/>
                <a:gd name="connsiteY3" fmla="*/ 3416300 h 3437387"/>
                <a:gd name="connsiteX4" fmla="*/ 0 w 6235700"/>
                <a:gd name="connsiteY4" fmla="*/ 2476500 h 3437387"/>
                <a:gd name="connsiteX5" fmla="*/ 0 w 6235700"/>
                <a:gd name="connsiteY5" fmla="*/ 0 h 3437387"/>
                <a:gd name="connsiteX0" fmla="*/ 0 w 6235700"/>
                <a:gd name="connsiteY0" fmla="*/ 0 h 3433134"/>
                <a:gd name="connsiteX1" fmla="*/ 6235700 w 6235700"/>
                <a:gd name="connsiteY1" fmla="*/ 0 h 3433134"/>
                <a:gd name="connsiteX2" fmla="*/ 4343400 w 6235700"/>
                <a:gd name="connsiteY2" fmla="*/ 1790700 h 3433134"/>
                <a:gd name="connsiteX3" fmla="*/ 2032000 w 6235700"/>
                <a:gd name="connsiteY3" fmla="*/ 3416300 h 3433134"/>
                <a:gd name="connsiteX4" fmla="*/ 0 w 6235700"/>
                <a:gd name="connsiteY4" fmla="*/ 2476500 h 3433134"/>
                <a:gd name="connsiteX5" fmla="*/ 0 w 6235700"/>
                <a:gd name="connsiteY5" fmla="*/ 0 h 3433134"/>
                <a:gd name="connsiteX0" fmla="*/ 0 w 6235700"/>
                <a:gd name="connsiteY0" fmla="*/ 0 h 3433134"/>
                <a:gd name="connsiteX1" fmla="*/ 6235700 w 6235700"/>
                <a:gd name="connsiteY1" fmla="*/ 0 h 3433134"/>
                <a:gd name="connsiteX2" fmla="*/ 4343400 w 6235700"/>
                <a:gd name="connsiteY2" fmla="*/ 1790700 h 3433134"/>
                <a:gd name="connsiteX3" fmla="*/ 2032000 w 6235700"/>
                <a:gd name="connsiteY3" fmla="*/ 3416300 h 3433134"/>
                <a:gd name="connsiteX4" fmla="*/ 0 w 6235700"/>
                <a:gd name="connsiteY4" fmla="*/ 2476500 h 3433134"/>
                <a:gd name="connsiteX5" fmla="*/ 0 w 6235700"/>
                <a:gd name="connsiteY5" fmla="*/ 0 h 343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5700" h="3433134">
                  <a:moveTo>
                    <a:pt x="0" y="0"/>
                  </a:moveTo>
                  <a:lnTo>
                    <a:pt x="6235700" y="0"/>
                  </a:lnTo>
                  <a:cubicBezTo>
                    <a:pt x="5503333" y="840317"/>
                    <a:pt x="4955117" y="1488017"/>
                    <a:pt x="4343400" y="1790700"/>
                  </a:cubicBezTo>
                  <a:cubicBezTo>
                    <a:pt x="3731683" y="2093383"/>
                    <a:pt x="2755900" y="3302000"/>
                    <a:pt x="2032000" y="3416300"/>
                  </a:cubicBezTo>
                  <a:cubicBezTo>
                    <a:pt x="1308100" y="3530600"/>
                    <a:pt x="338667" y="3045883"/>
                    <a:pt x="0" y="2476500"/>
                  </a:cubicBezTo>
                  <a:lnTo>
                    <a:pt x="0" y="0"/>
                  </a:lnTo>
                  <a:close/>
                </a:path>
              </a:pathLst>
            </a:custGeom>
            <a:solidFill>
              <a:srgbClr val="E5E1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4B198BCA-7FA2-4EBF-B7F9-2FEB91E2B422}"/>
                </a:ext>
              </a:extLst>
            </p:cNvPr>
            <p:cNvSpPr/>
            <p:nvPr/>
          </p:nvSpPr>
          <p:spPr>
            <a:xfrm>
              <a:off x="0" y="4386227"/>
              <a:ext cx="3715658" cy="2490823"/>
            </a:xfrm>
            <a:custGeom>
              <a:avLst/>
              <a:gdLst>
                <a:gd name="connsiteX0" fmla="*/ 0 w 4130029"/>
                <a:gd name="connsiteY0" fmla="*/ 0 h 2768600"/>
                <a:gd name="connsiteX1" fmla="*/ 3285671 w 4130029"/>
                <a:gd name="connsiteY1" fmla="*/ 1132115 h 2768600"/>
                <a:gd name="connsiteX2" fmla="*/ 3873500 w 4130029"/>
                <a:gd name="connsiteY2" fmla="*/ 2755900 h 2768600"/>
                <a:gd name="connsiteX3" fmla="*/ 0 w 4130029"/>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4130029" h="2768600">
                  <a:moveTo>
                    <a:pt x="0" y="0"/>
                  </a:moveTo>
                  <a:cubicBezTo>
                    <a:pt x="1071033" y="93133"/>
                    <a:pt x="2689074" y="732669"/>
                    <a:pt x="3285671" y="1132115"/>
                  </a:cubicBezTo>
                  <a:cubicBezTo>
                    <a:pt x="3882268" y="1531561"/>
                    <a:pt x="4487333" y="2531533"/>
                    <a:pt x="3873500" y="2755900"/>
                  </a:cubicBezTo>
                  <a:lnTo>
                    <a:pt x="0" y="2768600"/>
                  </a:lnTo>
                  <a:close/>
                </a:path>
              </a:pathLst>
            </a:custGeom>
            <a:solidFill>
              <a:srgbClr val="FFD1C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矩形 2">
              <a:extLst>
                <a:ext uri="{FF2B5EF4-FFF2-40B4-BE49-F238E27FC236}">
                  <a16:creationId xmlns:a16="http://schemas.microsoft.com/office/drawing/2014/main" id="{F6194F6F-86D3-49F6-ABD5-8EF87EF93E4A}"/>
                </a:ext>
              </a:extLst>
            </p:cNvPr>
            <p:cNvSpPr/>
            <p:nvPr userDrawn="1"/>
          </p:nvSpPr>
          <p:spPr>
            <a:xfrm>
              <a:off x="9661959" y="4108450"/>
              <a:ext cx="2530041" cy="2570051"/>
            </a:xfrm>
            <a:custGeom>
              <a:avLst/>
              <a:gdLst>
                <a:gd name="connsiteX0" fmla="*/ 0 w 2960914"/>
                <a:gd name="connsiteY0" fmla="*/ 0 h 2768600"/>
                <a:gd name="connsiteX1" fmla="*/ 2960914 w 2960914"/>
                <a:gd name="connsiteY1" fmla="*/ 0 h 2768600"/>
                <a:gd name="connsiteX2" fmla="*/ 2960914 w 2960914"/>
                <a:gd name="connsiteY2" fmla="*/ 2768600 h 2768600"/>
                <a:gd name="connsiteX3" fmla="*/ 0 w 2960914"/>
                <a:gd name="connsiteY3" fmla="*/ 2768600 h 2768600"/>
                <a:gd name="connsiteX4" fmla="*/ 0 w 2960914"/>
                <a:gd name="connsiteY4" fmla="*/ 0 h 2768600"/>
                <a:gd name="connsiteX0" fmla="*/ 943428 w 2960914"/>
                <a:gd name="connsiteY0" fmla="*/ 0 h 3175000"/>
                <a:gd name="connsiteX1" fmla="*/ 2960914 w 2960914"/>
                <a:gd name="connsiteY1" fmla="*/ 406400 h 3175000"/>
                <a:gd name="connsiteX2" fmla="*/ 2960914 w 2960914"/>
                <a:gd name="connsiteY2" fmla="*/ 3175000 h 3175000"/>
                <a:gd name="connsiteX3" fmla="*/ 0 w 2960914"/>
                <a:gd name="connsiteY3" fmla="*/ 3175000 h 3175000"/>
                <a:gd name="connsiteX4" fmla="*/ 943428 w 2960914"/>
                <a:gd name="connsiteY4" fmla="*/ 0 h 3175000"/>
                <a:gd name="connsiteX0" fmla="*/ 1161142 w 3178628"/>
                <a:gd name="connsiteY0" fmla="*/ 0 h 3175000"/>
                <a:gd name="connsiteX1" fmla="*/ 3178628 w 3178628"/>
                <a:gd name="connsiteY1" fmla="*/ 406400 h 3175000"/>
                <a:gd name="connsiteX2" fmla="*/ 3178628 w 3178628"/>
                <a:gd name="connsiteY2" fmla="*/ 3175000 h 3175000"/>
                <a:gd name="connsiteX3" fmla="*/ 0 w 3178628"/>
                <a:gd name="connsiteY3" fmla="*/ 2579915 h 3175000"/>
                <a:gd name="connsiteX4" fmla="*/ 1161142 w 3178628"/>
                <a:gd name="connsiteY4" fmla="*/ 0 h 3175000"/>
                <a:gd name="connsiteX0" fmla="*/ 1161142 w 3178628"/>
                <a:gd name="connsiteY0" fmla="*/ 0 h 3175000"/>
                <a:gd name="connsiteX1" fmla="*/ 3178628 w 3178628"/>
                <a:gd name="connsiteY1" fmla="*/ 406400 h 3175000"/>
                <a:gd name="connsiteX2" fmla="*/ 3178628 w 3178628"/>
                <a:gd name="connsiteY2" fmla="*/ 3175000 h 3175000"/>
                <a:gd name="connsiteX3" fmla="*/ 0 w 3178628"/>
                <a:gd name="connsiteY3" fmla="*/ 2579915 h 3175000"/>
                <a:gd name="connsiteX4" fmla="*/ 667657 w 3178628"/>
                <a:gd name="connsiteY4" fmla="*/ 1103085 h 3175000"/>
                <a:gd name="connsiteX5" fmla="*/ 1161142 w 3178628"/>
                <a:gd name="connsiteY5" fmla="*/ 0 h 3175000"/>
                <a:gd name="connsiteX0" fmla="*/ 1161142 w 3178628"/>
                <a:gd name="connsiteY0" fmla="*/ 0 h 3175000"/>
                <a:gd name="connsiteX1" fmla="*/ 3178628 w 3178628"/>
                <a:gd name="connsiteY1" fmla="*/ 406400 h 3175000"/>
                <a:gd name="connsiteX2" fmla="*/ 3178628 w 3178628"/>
                <a:gd name="connsiteY2" fmla="*/ 3175000 h 3175000"/>
                <a:gd name="connsiteX3" fmla="*/ 0 w 3178628"/>
                <a:gd name="connsiteY3" fmla="*/ 2579915 h 3175000"/>
                <a:gd name="connsiteX4" fmla="*/ 1596572 w 3178628"/>
                <a:gd name="connsiteY4" fmla="*/ 1117599 h 3175000"/>
                <a:gd name="connsiteX5" fmla="*/ 1161142 w 3178628"/>
                <a:gd name="connsiteY5" fmla="*/ 0 h 3175000"/>
                <a:gd name="connsiteX0" fmla="*/ 1189349 w 3206835"/>
                <a:gd name="connsiteY0" fmla="*/ 0 h 3175000"/>
                <a:gd name="connsiteX1" fmla="*/ 3206835 w 3206835"/>
                <a:gd name="connsiteY1" fmla="*/ 406400 h 3175000"/>
                <a:gd name="connsiteX2" fmla="*/ 3206835 w 3206835"/>
                <a:gd name="connsiteY2" fmla="*/ 3175000 h 3175000"/>
                <a:gd name="connsiteX3" fmla="*/ 28207 w 3206835"/>
                <a:gd name="connsiteY3" fmla="*/ 2579915 h 3175000"/>
                <a:gd name="connsiteX4" fmla="*/ 1624779 w 3206835"/>
                <a:gd name="connsiteY4" fmla="*/ 1117599 h 3175000"/>
                <a:gd name="connsiteX5" fmla="*/ 1189349 w 3206835"/>
                <a:gd name="connsiteY5" fmla="*/ 0 h 3175000"/>
                <a:gd name="connsiteX0" fmla="*/ 1189349 w 3206835"/>
                <a:gd name="connsiteY0" fmla="*/ 64964 h 3239964"/>
                <a:gd name="connsiteX1" fmla="*/ 3206835 w 3206835"/>
                <a:gd name="connsiteY1" fmla="*/ 471364 h 3239964"/>
                <a:gd name="connsiteX2" fmla="*/ 3206835 w 3206835"/>
                <a:gd name="connsiteY2" fmla="*/ 3239964 h 3239964"/>
                <a:gd name="connsiteX3" fmla="*/ 28207 w 3206835"/>
                <a:gd name="connsiteY3" fmla="*/ 2644879 h 3239964"/>
                <a:gd name="connsiteX4" fmla="*/ 1624779 w 3206835"/>
                <a:gd name="connsiteY4" fmla="*/ 1182563 h 3239964"/>
                <a:gd name="connsiteX5" fmla="*/ 1189349 w 3206835"/>
                <a:gd name="connsiteY5" fmla="*/ 64964 h 3239964"/>
                <a:gd name="connsiteX0" fmla="*/ 1189349 w 3206835"/>
                <a:gd name="connsiteY0" fmla="*/ 116553 h 3291553"/>
                <a:gd name="connsiteX1" fmla="*/ 3206835 w 3206835"/>
                <a:gd name="connsiteY1" fmla="*/ 522953 h 3291553"/>
                <a:gd name="connsiteX2" fmla="*/ 3206835 w 3206835"/>
                <a:gd name="connsiteY2" fmla="*/ 3291553 h 3291553"/>
                <a:gd name="connsiteX3" fmla="*/ 28207 w 3206835"/>
                <a:gd name="connsiteY3" fmla="*/ 2696468 h 3291553"/>
                <a:gd name="connsiteX4" fmla="*/ 1624779 w 3206835"/>
                <a:gd name="connsiteY4" fmla="*/ 1234152 h 3291553"/>
                <a:gd name="connsiteX5" fmla="*/ 1189349 w 3206835"/>
                <a:gd name="connsiteY5" fmla="*/ 116553 h 3291553"/>
                <a:gd name="connsiteX0" fmla="*/ 1087502 w 3206588"/>
                <a:gd name="connsiteY0" fmla="*/ 132559 h 3249502"/>
                <a:gd name="connsiteX1" fmla="*/ 3206588 w 3206588"/>
                <a:gd name="connsiteY1" fmla="*/ 480902 h 3249502"/>
                <a:gd name="connsiteX2" fmla="*/ 3206588 w 3206588"/>
                <a:gd name="connsiteY2" fmla="*/ 3249502 h 3249502"/>
                <a:gd name="connsiteX3" fmla="*/ 27960 w 3206588"/>
                <a:gd name="connsiteY3" fmla="*/ 2654417 h 3249502"/>
                <a:gd name="connsiteX4" fmla="*/ 1624532 w 3206588"/>
                <a:gd name="connsiteY4" fmla="*/ 1192101 h 3249502"/>
                <a:gd name="connsiteX5" fmla="*/ 1087502 w 3206588"/>
                <a:gd name="connsiteY5" fmla="*/ 132559 h 3249502"/>
                <a:gd name="connsiteX0" fmla="*/ 1087502 w 3206588"/>
                <a:gd name="connsiteY0" fmla="*/ 132559 h 3360117"/>
                <a:gd name="connsiteX1" fmla="*/ 3206588 w 3206588"/>
                <a:gd name="connsiteY1" fmla="*/ 480902 h 3360117"/>
                <a:gd name="connsiteX2" fmla="*/ 3206588 w 3206588"/>
                <a:gd name="connsiteY2" fmla="*/ 3249502 h 3360117"/>
                <a:gd name="connsiteX3" fmla="*/ 27960 w 3206588"/>
                <a:gd name="connsiteY3" fmla="*/ 2654417 h 3360117"/>
                <a:gd name="connsiteX4" fmla="*/ 1624532 w 3206588"/>
                <a:gd name="connsiteY4" fmla="*/ 1192101 h 3360117"/>
                <a:gd name="connsiteX5" fmla="*/ 1087502 w 3206588"/>
                <a:gd name="connsiteY5" fmla="*/ 132559 h 3360117"/>
                <a:gd name="connsiteX0" fmla="*/ 1079829 w 3198915"/>
                <a:gd name="connsiteY0" fmla="*/ 132559 h 3445799"/>
                <a:gd name="connsiteX1" fmla="*/ 3198915 w 3198915"/>
                <a:gd name="connsiteY1" fmla="*/ 480902 h 3445799"/>
                <a:gd name="connsiteX2" fmla="*/ 3198915 w 3198915"/>
                <a:gd name="connsiteY2" fmla="*/ 3249502 h 3445799"/>
                <a:gd name="connsiteX3" fmla="*/ 20287 w 3198915"/>
                <a:gd name="connsiteY3" fmla="*/ 2654417 h 3445799"/>
                <a:gd name="connsiteX4" fmla="*/ 1616859 w 3198915"/>
                <a:gd name="connsiteY4" fmla="*/ 1192101 h 3445799"/>
                <a:gd name="connsiteX5" fmla="*/ 1079829 w 3198915"/>
                <a:gd name="connsiteY5" fmla="*/ 132559 h 3445799"/>
                <a:gd name="connsiteX0" fmla="*/ 1079829 w 3198915"/>
                <a:gd name="connsiteY0" fmla="*/ 132559 h 3249502"/>
                <a:gd name="connsiteX1" fmla="*/ 3198915 w 3198915"/>
                <a:gd name="connsiteY1" fmla="*/ 480902 h 3249502"/>
                <a:gd name="connsiteX2" fmla="*/ 3198915 w 3198915"/>
                <a:gd name="connsiteY2" fmla="*/ 3249502 h 3249502"/>
                <a:gd name="connsiteX3" fmla="*/ 20287 w 3198915"/>
                <a:gd name="connsiteY3" fmla="*/ 2654417 h 3249502"/>
                <a:gd name="connsiteX4" fmla="*/ 1616859 w 3198915"/>
                <a:gd name="connsiteY4" fmla="*/ 1192101 h 3249502"/>
                <a:gd name="connsiteX5" fmla="*/ 1079829 w 3198915"/>
                <a:gd name="connsiteY5" fmla="*/ 132559 h 324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8915" h="3249502">
                  <a:moveTo>
                    <a:pt x="1079829" y="132559"/>
                  </a:moveTo>
                  <a:cubicBezTo>
                    <a:pt x="1038705" y="-102088"/>
                    <a:pt x="2862667" y="-48265"/>
                    <a:pt x="3198915" y="480902"/>
                  </a:cubicBezTo>
                  <a:lnTo>
                    <a:pt x="3198915" y="3249502"/>
                  </a:lnTo>
                  <a:cubicBezTo>
                    <a:pt x="2248230" y="2871526"/>
                    <a:pt x="240420" y="3505317"/>
                    <a:pt x="20287" y="2654417"/>
                  </a:cubicBezTo>
                  <a:cubicBezTo>
                    <a:pt x="-199846" y="1803517"/>
                    <a:pt x="1440269" y="1612411"/>
                    <a:pt x="1616859" y="1192101"/>
                  </a:cubicBezTo>
                  <a:cubicBezTo>
                    <a:pt x="1793449" y="771791"/>
                    <a:pt x="1120953" y="367206"/>
                    <a:pt x="1079829" y="132559"/>
                  </a:cubicBezTo>
                  <a:close/>
                </a:path>
              </a:pathLst>
            </a:custGeom>
            <a:solidFill>
              <a:srgbClr val="F9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A291EEE-0B94-4B5E-945F-031608B10579}"/>
                </a:ext>
              </a:extLst>
            </p:cNvPr>
            <p:cNvSpPr/>
            <p:nvPr userDrawn="1"/>
          </p:nvSpPr>
          <p:spPr>
            <a:xfrm>
              <a:off x="7629280" y="-19050"/>
              <a:ext cx="4581194" cy="1659164"/>
            </a:xfrm>
            <a:custGeom>
              <a:avLst/>
              <a:gdLst>
                <a:gd name="connsiteX0" fmla="*/ 214133 w 6499799"/>
                <a:gd name="connsiteY0" fmla="*/ 0 h 2354022"/>
                <a:gd name="connsiteX1" fmla="*/ 6499799 w 6499799"/>
                <a:gd name="connsiteY1" fmla="*/ 0 h 2354022"/>
                <a:gd name="connsiteX2" fmla="*/ 6499799 w 6499799"/>
                <a:gd name="connsiteY2" fmla="*/ 462570 h 2354022"/>
                <a:gd name="connsiteX3" fmla="*/ 6332727 w 6499799"/>
                <a:gd name="connsiteY3" fmla="*/ 549095 h 2354022"/>
                <a:gd name="connsiteX4" fmla="*/ 1845826 w 6499799"/>
                <a:gd name="connsiteY4" fmla="*/ 2346779 h 2354022"/>
                <a:gd name="connsiteX5" fmla="*/ 160613 w 6499799"/>
                <a:gd name="connsiteY5" fmla="*/ 43982 h 235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9799" h="2354022">
                  <a:moveTo>
                    <a:pt x="214133" y="0"/>
                  </a:moveTo>
                  <a:lnTo>
                    <a:pt x="6499799" y="0"/>
                  </a:lnTo>
                  <a:lnTo>
                    <a:pt x="6499799" y="462570"/>
                  </a:lnTo>
                  <a:lnTo>
                    <a:pt x="6332727" y="549095"/>
                  </a:lnTo>
                  <a:cubicBezTo>
                    <a:pt x="5380848" y="1058495"/>
                    <a:pt x="3115826" y="2466976"/>
                    <a:pt x="1845826" y="2346779"/>
                  </a:cubicBezTo>
                  <a:cubicBezTo>
                    <a:pt x="575827" y="2226582"/>
                    <a:pt x="-396518" y="581960"/>
                    <a:pt x="160613" y="43982"/>
                  </a:cubicBezTo>
                  <a:close/>
                </a:path>
              </a:pathLst>
            </a:cu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0" name="任意多边形: 形状 19">
              <a:extLst>
                <a:ext uri="{FF2B5EF4-FFF2-40B4-BE49-F238E27FC236}">
                  <a16:creationId xmlns:a16="http://schemas.microsoft.com/office/drawing/2014/main" id="{54329FE9-77D5-4A6F-9DE8-97C52AC73271}"/>
                </a:ext>
              </a:extLst>
            </p:cNvPr>
            <p:cNvSpPr/>
            <p:nvPr userDrawn="1"/>
          </p:nvSpPr>
          <p:spPr>
            <a:xfrm>
              <a:off x="7337489" y="464102"/>
              <a:ext cx="4854511" cy="1478998"/>
            </a:xfrm>
            <a:custGeom>
              <a:avLst/>
              <a:gdLst>
                <a:gd name="connsiteX0" fmla="*/ 4581194 w 4581194"/>
                <a:gd name="connsiteY0" fmla="*/ 0 h 1395728"/>
                <a:gd name="connsiteX1" fmla="*/ 4581194 w 4581194"/>
                <a:gd name="connsiteY1" fmla="*/ 62593 h 1395728"/>
                <a:gd name="connsiteX2" fmla="*/ 4463438 w 4581194"/>
                <a:gd name="connsiteY2" fmla="*/ 123578 h 1395728"/>
                <a:gd name="connsiteX3" fmla="*/ 1300977 w 4581194"/>
                <a:gd name="connsiteY3" fmla="*/ 1390623 h 1395728"/>
                <a:gd name="connsiteX4" fmla="*/ 296 w 4581194"/>
                <a:gd name="connsiteY4" fmla="*/ 50891 h 1395728"/>
                <a:gd name="connsiteX5" fmla="*/ 2854 w 4581194"/>
                <a:gd name="connsiteY5" fmla="*/ 31789 h 1395728"/>
                <a:gd name="connsiteX6" fmla="*/ 7256 w 4581194"/>
                <a:gd name="connsiteY6" fmla="*/ 106626 h 1395728"/>
                <a:gd name="connsiteX7" fmla="*/ 1300977 w 4581194"/>
                <a:gd name="connsiteY7" fmla="*/ 1328030 h 1395728"/>
                <a:gd name="connsiteX8" fmla="*/ 4463438 w 4581194"/>
                <a:gd name="connsiteY8" fmla="*/ 60985 h 139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1194" h="1395728">
                  <a:moveTo>
                    <a:pt x="4581194" y="0"/>
                  </a:moveTo>
                  <a:lnTo>
                    <a:pt x="4581194" y="62593"/>
                  </a:lnTo>
                  <a:lnTo>
                    <a:pt x="4463438" y="123578"/>
                  </a:lnTo>
                  <a:cubicBezTo>
                    <a:pt x="3792534" y="482614"/>
                    <a:pt x="2196099" y="1475341"/>
                    <a:pt x="1300977" y="1390623"/>
                  </a:cubicBezTo>
                  <a:cubicBezTo>
                    <a:pt x="573691" y="1321790"/>
                    <a:pt x="-15100" y="543655"/>
                    <a:pt x="296" y="50891"/>
                  </a:cubicBezTo>
                  <a:lnTo>
                    <a:pt x="2854" y="31789"/>
                  </a:lnTo>
                  <a:lnTo>
                    <a:pt x="7256" y="106626"/>
                  </a:lnTo>
                  <a:cubicBezTo>
                    <a:pt x="76303" y="596578"/>
                    <a:pt x="629636" y="1264492"/>
                    <a:pt x="1300977" y="1328030"/>
                  </a:cubicBezTo>
                  <a:cubicBezTo>
                    <a:pt x="2196099" y="1412748"/>
                    <a:pt x="3792534" y="420021"/>
                    <a:pt x="4463438" y="60985"/>
                  </a:cubicBezTo>
                  <a:close/>
                </a:path>
              </a:pathLst>
            </a:custGeom>
            <a:gradFill>
              <a:gsLst>
                <a:gs pos="0">
                  <a:srgbClr val="F3F1ED"/>
                </a:gs>
                <a:gs pos="100000">
                  <a:srgbClr val="C8BAB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Tree>
    <p:extLst>
      <p:ext uri="{BB962C8B-B14F-4D97-AF65-F5344CB8AC3E}">
        <p14:creationId xmlns:p14="http://schemas.microsoft.com/office/powerpoint/2010/main" val="3118167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3D43D-457D-4AF9-855C-2FCCF3F7EA5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EF39AC-BB24-4D6C-B664-CC524C612F8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397FF0-F043-4DF8-ABC4-08350B4B5955}"/>
              </a:ext>
            </a:extLst>
          </p:cNvPr>
          <p:cNvSpPr>
            <a:spLocks noGrp="1"/>
          </p:cNvSpPr>
          <p:nvPr>
            <p:ph type="dt" sz="half" idx="10"/>
          </p:nvPr>
        </p:nvSpPr>
        <p:spPr/>
        <p:txBody>
          <a:bodyPr/>
          <a:lstStyle/>
          <a:p>
            <a:fld id="{3EDBB661-7A2E-4AC6-A2C7-DF73A3C87759}"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CBBF31E8-E7A5-46A8-869E-D07777E270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B4037-4F77-4D39-9123-2DEEDC0E98FB}"/>
              </a:ext>
            </a:extLst>
          </p:cNvPr>
          <p:cNvSpPr>
            <a:spLocks noGrp="1"/>
          </p:cNvSpPr>
          <p:nvPr>
            <p:ph type="sldNum" sz="quarter" idx="12"/>
          </p:nvPr>
        </p:nvSpPr>
        <p:spPr/>
        <p:txBody>
          <a:body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1018295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BF8043-74C2-46F2-B719-9721DB90BA2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7DD8E38-E2E5-4C18-A19E-1AC229530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34E24F9-624B-4228-91A3-18BDA793ABB2}"/>
              </a:ext>
            </a:extLst>
          </p:cNvPr>
          <p:cNvSpPr>
            <a:spLocks noGrp="1"/>
          </p:cNvSpPr>
          <p:nvPr>
            <p:ph type="dt" sz="half" idx="10"/>
          </p:nvPr>
        </p:nvSpPr>
        <p:spPr/>
        <p:txBody>
          <a:bodyPr/>
          <a:lstStyle/>
          <a:p>
            <a:fld id="{3EDBB661-7A2E-4AC6-A2C7-DF73A3C87759}"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BF8B67B7-40B3-4A3B-9D92-852B3616DD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1BE5E0-8356-4D61-9A88-5EB8E261BC9D}"/>
              </a:ext>
            </a:extLst>
          </p:cNvPr>
          <p:cNvSpPr>
            <a:spLocks noGrp="1"/>
          </p:cNvSpPr>
          <p:nvPr>
            <p:ph type="sldNum" sz="quarter" idx="12"/>
          </p:nvPr>
        </p:nvSpPr>
        <p:spPr/>
        <p:txBody>
          <a:body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351936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38E4B-8C26-4EA5-ADD3-84B5ED4721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23C1F39-847E-4CAB-9F11-B9B2E05503C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7938FC8-F5FE-4357-8B20-4AE48EAB70B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4ADBA6-F74D-4F53-95AA-8FA2719C00F4}"/>
              </a:ext>
            </a:extLst>
          </p:cNvPr>
          <p:cNvSpPr>
            <a:spLocks noGrp="1"/>
          </p:cNvSpPr>
          <p:nvPr>
            <p:ph type="dt" sz="half" idx="10"/>
          </p:nvPr>
        </p:nvSpPr>
        <p:spPr/>
        <p:txBody>
          <a:bodyPr/>
          <a:lstStyle/>
          <a:p>
            <a:fld id="{3EDBB661-7A2E-4AC6-A2C7-DF73A3C87759}" type="datetimeFigureOut">
              <a:rPr lang="zh-CN" altLang="en-US" smtClean="0"/>
              <a:t>2020/10/8</a:t>
            </a:fld>
            <a:endParaRPr lang="zh-CN" altLang="en-US"/>
          </a:p>
        </p:txBody>
      </p:sp>
      <p:sp>
        <p:nvSpPr>
          <p:cNvPr id="6" name="页脚占位符 5">
            <a:extLst>
              <a:ext uri="{FF2B5EF4-FFF2-40B4-BE49-F238E27FC236}">
                <a16:creationId xmlns:a16="http://schemas.microsoft.com/office/drawing/2014/main" id="{D4182F15-1097-4E16-9B24-F657BAD9A2E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F62A40-1AAF-4B1C-8B8D-24962E88A012}"/>
              </a:ext>
            </a:extLst>
          </p:cNvPr>
          <p:cNvSpPr>
            <a:spLocks noGrp="1"/>
          </p:cNvSpPr>
          <p:nvPr>
            <p:ph type="sldNum" sz="quarter" idx="12"/>
          </p:nvPr>
        </p:nvSpPr>
        <p:spPr/>
        <p:txBody>
          <a:body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1448317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07A299-9991-46AF-9E0C-ABEA59F8A09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5D40102-BE6B-4299-A2CB-75B6B62B1C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283AB92-51AD-428F-A91C-D23C72EE401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4CC1BEE-8A15-4E96-9F3B-C4408BE069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CEDBD4E-5ACE-44C2-B701-9F038972A3A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BA90ED8-61C9-47F7-9D66-7515BB3CBFA6}"/>
              </a:ext>
            </a:extLst>
          </p:cNvPr>
          <p:cNvSpPr>
            <a:spLocks noGrp="1"/>
          </p:cNvSpPr>
          <p:nvPr>
            <p:ph type="dt" sz="half" idx="10"/>
          </p:nvPr>
        </p:nvSpPr>
        <p:spPr/>
        <p:txBody>
          <a:bodyPr/>
          <a:lstStyle/>
          <a:p>
            <a:fld id="{3EDBB661-7A2E-4AC6-A2C7-DF73A3C87759}" type="datetimeFigureOut">
              <a:rPr lang="zh-CN" altLang="en-US" smtClean="0"/>
              <a:t>2020/10/8</a:t>
            </a:fld>
            <a:endParaRPr lang="zh-CN" altLang="en-US"/>
          </a:p>
        </p:txBody>
      </p:sp>
      <p:sp>
        <p:nvSpPr>
          <p:cNvPr id="8" name="页脚占位符 7">
            <a:extLst>
              <a:ext uri="{FF2B5EF4-FFF2-40B4-BE49-F238E27FC236}">
                <a16:creationId xmlns:a16="http://schemas.microsoft.com/office/drawing/2014/main" id="{B9E52F14-EE75-4354-8A13-92AE8DBCACA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DE1FDA1-68B8-4EC4-9E2A-805D03A8AD53}"/>
              </a:ext>
            </a:extLst>
          </p:cNvPr>
          <p:cNvSpPr>
            <a:spLocks noGrp="1"/>
          </p:cNvSpPr>
          <p:nvPr>
            <p:ph type="sldNum" sz="quarter" idx="12"/>
          </p:nvPr>
        </p:nvSpPr>
        <p:spPr/>
        <p:txBody>
          <a:body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142621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1395E8-D0F8-4691-9828-83C0196D476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478C6E0-EDBF-4AA3-9E61-AB43D781A1C3}"/>
              </a:ext>
            </a:extLst>
          </p:cNvPr>
          <p:cNvSpPr>
            <a:spLocks noGrp="1"/>
          </p:cNvSpPr>
          <p:nvPr>
            <p:ph type="dt" sz="half" idx="10"/>
          </p:nvPr>
        </p:nvSpPr>
        <p:spPr/>
        <p:txBody>
          <a:bodyPr/>
          <a:lstStyle/>
          <a:p>
            <a:fld id="{3EDBB661-7A2E-4AC6-A2C7-DF73A3C87759}" type="datetimeFigureOut">
              <a:rPr lang="zh-CN" altLang="en-US" smtClean="0"/>
              <a:t>2020/10/8</a:t>
            </a:fld>
            <a:endParaRPr lang="zh-CN" altLang="en-US"/>
          </a:p>
        </p:txBody>
      </p:sp>
      <p:sp>
        <p:nvSpPr>
          <p:cNvPr id="4" name="页脚占位符 3">
            <a:extLst>
              <a:ext uri="{FF2B5EF4-FFF2-40B4-BE49-F238E27FC236}">
                <a16:creationId xmlns:a16="http://schemas.microsoft.com/office/drawing/2014/main" id="{8744D0AE-BC73-4D3E-A69E-7DD916EA8E2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CFB053E-E5EA-476B-B6FA-A20BAB9E4980}"/>
              </a:ext>
            </a:extLst>
          </p:cNvPr>
          <p:cNvSpPr>
            <a:spLocks noGrp="1"/>
          </p:cNvSpPr>
          <p:nvPr>
            <p:ph type="sldNum" sz="quarter" idx="12"/>
          </p:nvPr>
        </p:nvSpPr>
        <p:spPr/>
        <p:txBody>
          <a:body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2327523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CE9137-741C-45DA-BAF9-0FA5E4415360}"/>
              </a:ext>
            </a:extLst>
          </p:cNvPr>
          <p:cNvSpPr>
            <a:spLocks noGrp="1"/>
          </p:cNvSpPr>
          <p:nvPr>
            <p:ph type="dt" sz="half" idx="10"/>
          </p:nvPr>
        </p:nvSpPr>
        <p:spPr/>
        <p:txBody>
          <a:bodyPr/>
          <a:lstStyle/>
          <a:p>
            <a:fld id="{3EDBB661-7A2E-4AC6-A2C7-DF73A3C87759}" type="datetimeFigureOut">
              <a:rPr lang="zh-CN" altLang="en-US" smtClean="0"/>
              <a:t>2020/10/8</a:t>
            </a:fld>
            <a:endParaRPr lang="zh-CN" altLang="en-US"/>
          </a:p>
        </p:txBody>
      </p:sp>
      <p:sp>
        <p:nvSpPr>
          <p:cNvPr id="3" name="页脚占位符 2">
            <a:extLst>
              <a:ext uri="{FF2B5EF4-FFF2-40B4-BE49-F238E27FC236}">
                <a16:creationId xmlns:a16="http://schemas.microsoft.com/office/drawing/2014/main" id="{25601C4E-37BD-40CE-B1E4-F26FE4F034E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84E4858-62E5-4ADC-871D-90DA47483F32}"/>
              </a:ext>
            </a:extLst>
          </p:cNvPr>
          <p:cNvSpPr>
            <a:spLocks noGrp="1"/>
          </p:cNvSpPr>
          <p:nvPr>
            <p:ph type="sldNum" sz="quarter" idx="12"/>
          </p:nvPr>
        </p:nvSpPr>
        <p:spPr/>
        <p:txBody>
          <a:body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1416320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2EF8C-3FF9-4E8A-88CB-819EA04DBC3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9E46572-1ABF-4F79-8513-C6819A8A84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20AC90-7AAE-4362-A687-9E7052CF4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C598248-5C8F-43D0-9127-11DC1F4AF8B5}"/>
              </a:ext>
            </a:extLst>
          </p:cNvPr>
          <p:cNvSpPr>
            <a:spLocks noGrp="1"/>
          </p:cNvSpPr>
          <p:nvPr>
            <p:ph type="dt" sz="half" idx="10"/>
          </p:nvPr>
        </p:nvSpPr>
        <p:spPr/>
        <p:txBody>
          <a:bodyPr/>
          <a:lstStyle/>
          <a:p>
            <a:fld id="{3EDBB661-7A2E-4AC6-A2C7-DF73A3C87759}" type="datetimeFigureOut">
              <a:rPr lang="zh-CN" altLang="en-US" smtClean="0"/>
              <a:t>2020/10/8</a:t>
            </a:fld>
            <a:endParaRPr lang="zh-CN" altLang="en-US"/>
          </a:p>
        </p:txBody>
      </p:sp>
      <p:sp>
        <p:nvSpPr>
          <p:cNvPr id="6" name="页脚占位符 5">
            <a:extLst>
              <a:ext uri="{FF2B5EF4-FFF2-40B4-BE49-F238E27FC236}">
                <a16:creationId xmlns:a16="http://schemas.microsoft.com/office/drawing/2014/main" id="{2709360D-D903-4693-8D33-779F76996B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361689-DB2B-404F-B9D1-F7FA148C2DF6}"/>
              </a:ext>
            </a:extLst>
          </p:cNvPr>
          <p:cNvSpPr>
            <a:spLocks noGrp="1"/>
          </p:cNvSpPr>
          <p:nvPr>
            <p:ph type="sldNum" sz="quarter" idx="12"/>
          </p:nvPr>
        </p:nvSpPr>
        <p:spPr/>
        <p:txBody>
          <a:body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4058498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7C28B-9141-4D77-A8B7-88D59526A3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80AA16-FCB0-4F7D-8EC3-EDE01C22C8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B9ED11F-116B-42B5-AEC7-9EBA233C5C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B92FF38-399D-47BA-AB3A-C3EF6FAE3F30}"/>
              </a:ext>
            </a:extLst>
          </p:cNvPr>
          <p:cNvSpPr>
            <a:spLocks noGrp="1"/>
          </p:cNvSpPr>
          <p:nvPr>
            <p:ph type="dt" sz="half" idx="10"/>
          </p:nvPr>
        </p:nvSpPr>
        <p:spPr/>
        <p:txBody>
          <a:bodyPr/>
          <a:lstStyle/>
          <a:p>
            <a:fld id="{3EDBB661-7A2E-4AC6-A2C7-DF73A3C87759}" type="datetimeFigureOut">
              <a:rPr lang="zh-CN" altLang="en-US" smtClean="0"/>
              <a:t>2020/10/8</a:t>
            </a:fld>
            <a:endParaRPr lang="zh-CN" altLang="en-US"/>
          </a:p>
        </p:txBody>
      </p:sp>
      <p:sp>
        <p:nvSpPr>
          <p:cNvPr id="6" name="页脚占位符 5">
            <a:extLst>
              <a:ext uri="{FF2B5EF4-FFF2-40B4-BE49-F238E27FC236}">
                <a16:creationId xmlns:a16="http://schemas.microsoft.com/office/drawing/2014/main" id="{993C5E23-ED14-4FB9-9553-70F14017BCA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251E24-EBE0-4723-AC9A-081301D910B7}"/>
              </a:ext>
            </a:extLst>
          </p:cNvPr>
          <p:cNvSpPr>
            <a:spLocks noGrp="1"/>
          </p:cNvSpPr>
          <p:nvPr>
            <p:ph type="sldNum" sz="quarter" idx="12"/>
          </p:nvPr>
        </p:nvSpPr>
        <p:spPr/>
        <p:txBody>
          <a:body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45537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8E735F-E977-47F2-AC80-6404131A12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B28D0D6-930B-46ED-9FC8-0785B63590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DC6BC9-C794-48E0-B40C-483457258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BB661-7A2E-4AC6-A2C7-DF73A3C87759}" type="datetimeFigureOut">
              <a:rPr lang="zh-CN" altLang="en-US" smtClean="0"/>
              <a:t>2020/10/8</a:t>
            </a:fld>
            <a:endParaRPr lang="zh-CN" altLang="en-US"/>
          </a:p>
        </p:txBody>
      </p:sp>
      <p:sp>
        <p:nvSpPr>
          <p:cNvPr id="5" name="页脚占位符 4">
            <a:extLst>
              <a:ext uri="{FF2B5EF4-FFF2-40B4-BE49-F238E27FC236}">
                <a16:creationId xmlns:a16="http://schemas.microsoft.com/office/drawing/2014/main" id="{6775DD4F-534E-446E-8434-50B96D93AE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85194A-3496-4CC7-8B6F-D8D81670DA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F7ECC5-E414-4927-A34E-02FE5FE1692A}" type="slidenum">
              <a:rPr lang="zh-CN" altLang="en-US" smtClean="0"/>
              <a:t>‹#›</a:t>
            </a:fld>
            <a:endParaRPr lang="zh-CN" altLang="en-US"/>
          </a:p>
        </p:txBody>
      </p:sp>
    </p:spTree>
    <p:extLst>
      <p:ext uri="{BB962C8B-B14F-4D97-AF65-F5344CB8AC3E}">
        <p14:creationId xmlns:p14="http://schemas.microsoft.com/office/powerpoint/2010/main" val="4121109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BA4E2AFB-65DD-43B6-B9C4-C78B4163AB71}"/>
              </a:ext>
            </a:extLst>
          </p:cNvPr>
          <p:cNvSpPr txBox="1"/>
          <p:nvPr/>
        </p:nvSpPr>
        <p:spPr>
          <a:xfrm>
            <a:off x="1431925" y="2493851"/>
            <a:ext cx="9328150" cy="1092607"/>
          </a:xfrm>
          <a:prstGeom prst="rect">
            <a:avLst/>
          </a:prstGeom>
          <a:noFill/>
        </p:spPr>
        <p:txBody>
          <a:bodyPr wrap="square" rtlCol="0">
            <a:spAutoFit/>
          </a:bodyPr>
          <a:lstStyle/>
          <a:p>
            <a:pPr algn="dist"/>
            <a:r>
              <a:rPr lang="zh-CN" altLang="en-US" sz="6500" dirty="0">
                <a:solidFill>
                  <a:srgbClr val="7A5E4E"/>
                </a:solidFill>
                <a:latin typeface="文悦古体仿宋 (非商业用途)" pitchFamily="50" charset="-122"/>
                <a:ea typeface="文悦古体仿宋 (非商业用途)" pitchFamily="50" charset="-122"/>
                <a:cs typeface="阿里巴巴普惠体 M" panose="00020600040101010101" pitchFamily="18" charset="-122"/>
              </a:rPr>
              <a:t>莫兰迪毕业答辩</a:t>
            </a:r>
          </a:p>
        </p:txBody>
      </p:sp>
      <p:sp>
        <p:nvSpPr>
          <p:cNvPr id="17" name="矩形 16">
            <a:extLst>
              <a:ext uri="{FF2B5EF4-FFF2-40B4-BE49-F238E27FC236}">
                <a16:creationId xmlns:a16="http://schemas.microsoft.com/office/drawing/2014/main" id="{0030A17B-48E5-4332-9B2F-B001D09074BD}"/>
              </a:ext>
            </a:extLst>
          </p:cNvPr>
          <p:cNvSpPr/>
          <p:nvPr/>
        </p:nvSpPr>
        <p:spPr>
          <a:xfrm>
            <a:off x="1431925" y="4279510"/>
            <a:ext cx="9328150" cy="619208"/>
          </a:xfrm>
          <a:prstGeom prst="rect">
            <a:avLst/>
          </a:prstGeom>
        </p:spPr>
        <p:txBody>
          <a:bodyPr wrap="square">
            <a:spAutoFit/>
          </a:bodyPr>
          <a:lstStyle/>
          <a:p>
            <a:pPr algn="ctr">
              <a:lnSpc>
                <a:spcPct val="150000"/>
              </a:lnSpc>
            </a:pPr>
            <a:r>
              <a:rPr lang="en-US" altLang="zh-CN" sz="12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Please enter the relevant text content here, operation method: the mouse selects all this text, directly enter the text can be replaced, the text format will not change. The font required for the document has been embedded, you can directly enter the text content, the font effect will not change </a:t>
            </a:r>
            <a:endParaRPr lang="zh-CN" altLang="en-US" sz="1200"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24" name="文本框 23">
            <a:extLst>
              <a:ext uri="{FF2B5EF4-FFF2-40B4-BE49-F238E27FC236}">
                <a16:creationId xmlns:a16="http://schemas.microsoft.com/office/drawing/2014/main" id="{00F0EBB4-4008-4BC0-BAB9-47AD404E3455}"/>
              </a:ext>
            </a:extLst>
          </p:cNvPr>
          <p:cNvSpPr txBox="1"/>
          <p:nvPr/>
        </p:nvSpPr>
        <p:spPr>
          <a:xfrm>
            <a:off x="2447925" y="3702151"/>
            <a:ext cx="7296150" cy="461665"/>
          </a:xfrm>
          <a:prstGeom prst="rect">
            <a:avLst/>
          </a:prstGeom>
          <a:noFill/>
        </p:spPr>
        <p:txBody>
          <a:bodyPr wrap="square" rtlCol="0">
            <a:spAutoFit/>
          </a:bodyPr>
          <a:lstStyle/>
          <a:p>
            <a:pPr algn="dist"/>
            <a:r>
              <a:rPr lang="en-US" altLang="zh-CN" sz="24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    </a:t>
            </a:r>
            <a:r>
              <a:rPr lang="zh-CN" altLang="en-US" sz="24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信息科学技术学院计算机系   </a:t>
            </a:r>
            <a:r>
              <a:rPr lang="en-US" altLang="zh-CN" sz="24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a:t>
            </a:r>
            <a:endParaRPr lang="zh-CN" altLang="en-US" sz="24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207429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形状 3">
            <a:extLst>
              <a:ext uri="{FF2B5EF4-FFF2-40B4-BE49-F238E27FC236}">
                <a16:creationId xmlns:a16="http://schemas.microsoft.com/office/drawing/2014/main" id="{D566562D-9CCB-40D4-AF2E-5F2BCC9C16A9}"/>
              </a:ext>
            </a:extLst>
          </p:cNvPr>
          <p:cNvSpPr/>
          <p:nvPr/>
        </p:nvSpPr>
        <p:spPr>
          <a:xfrm>
            <a:off x="1082568" y="2887007"/>
            <a:ext cx="2709963" cy="1083985"/>
          </a:xfrm>
          <a:custGeom>
            <a:avLst/>
            <a:gdLst>
              <a:gd name="connsiteX0" fmla="*/ 0 w 2709963"/>
              <a:gd name="connsiteY0" fmla="*/ 0 h 1083985"/>
              <a:gd name="connsiteX1" fmla="*/ 2167971 w 2709963"/>
              <a:gd name="connsiteY1" fmla="*/ 0 h 1083985"/>
              <a:gd name="connsiteX2" fmla="*/ 2709963 w 2709963"/>
              <a:gd name="connsiteY2" fmla="*/ 541993 h 1083985"/>
              <a:gd name="connsiteX3" fmla="*/ 2167971 w 2709963"/>
              <a:gd name="connsiteY3" fmla="*/ 1083985 h 1083985"/>
              <a:gd name="connsiteX4" fmla="*/ 0 w 2709963"/>
              <a:gd name="connsiteY4" fmla="*/ 1083985 h 1083985"/>
              <a:gd name="connsiteX5" fmla="*/ 541993 w 2709963"/>
              <a:gd name="connsiteY5" fmla="*/ 541993 h 1083985"/>
              <a:gd name="connsiteX6" fmla="*/ 0 w 2709963"/>
              <a:gd name="connsiteY6" fmla="*/ 0 h 10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963" h="1083985">
                <a:moveTo>
                  <a:pt x="0" y="0"/>
                </a:moveTo>
                <a:lnTo>
                  <a:pt x="2167971" y="0"/>
                </a:lnTo>
                <a:lnTo>
                  <a:pt x="2709963" y="541993"/>
                </a:lnTo>
                <a:lnTo>
                  <a:pt x="2167971" y="1083985"/>
                </a:lnTo>
                <a:lnTo>
                  <a:pt x="0" y="1083985"/>
                </a:lnTo>
                <a:lnTo>
                  <a:pt x="541993" y="541993"/>
                </a:lnTo>
                <a:lnTo>
                  <a:pt x="0" y="0"/>
                </a:lnTo>
                <a:close/>
              </a:path>
            </a:pathLst>
          </a:custGeom>
          <a:solidFill>
            <a:srgbClr val="FF99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0017" tIns="62675" rIns="604667" bIns="62675"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汉仪昌黎宋刻本(原版)W" panose="00020600040101010101" pitchFamily="18" charset="-122"/>
              <a:ea typeface="汉仪昌黎宋刻本(原版)W" panose="00020600040101010101" pitchFamily="18" charset="-122"/>
            </a:endParaRPr>
          </a:p>
        </p:txBody>
      </p:sp>
      <p:sp>
        <p:nvSpPr>
          <p:cNvPr id="5" name="任意多边形: 形状 4">
            <a:extLst>
              <a:ext uri="{FF2B5EF4-FFF2-40B4-BE49-F238E27FC236}">
                <a16:creationId xmlns:a16="http://schemas.microsoft.com/office/drawing/2014/main" id="{3C47283E-C5FD-472B-B219-AF6069DD0959}"/>
              </a:ext>
            </a:extLst>
          </p:cNvPr>
          <p:cNvSpPr/>
          <p:nvPr/>
        </p:nvSpPr>
        <p:spPr>
          <a:xfrm>
            <a:off x="3521535" y="2887007"/>
            <a:ext cx="2709963" cy="1083985"/>
          </a:xfrm>
          <a:custGeom>
            <a:avLst/>
            <a:gdLst>
              <a:gd name="connsiteX0" fmla="*/ 0 w 2709963"/>
              <a:gd name="connsiteY0" fmla="*/ 0 h 1083985"/>
              <a:gd name="connsiteX1" fmla="*/ 2167971 w 2709963"/>
              <a:gd name="connsiteY1" fmla="*/ 0 h 1083985"/>
              <a:gd name="connsiteX2" fmla="*/ 2709963 w 2709963"/>
              <a:gd name="connsiteY2" fmla="*/ 541993 h 1083985"/>
              <a:gd name="connsiteX3" fmla="*/ 2167971 w 2709963"/>
              <a:gd name="connsiteY3" fmla="*/ 1083985 h 1083985"/>
              <a:gd name="connsiteX4" fmla="*/ 0 w 2709963"/>
              <a:gd name="connsiteY4" fmla="*/ 1083985 h 1083985"/>
              <a:gd name="connsiteX5" fmla="*/ 541993 w 2709963"/>
              <a:gd name="connsiteY5" fmla="*/ 541993 h 1083985"/>
              <a:gd name="connsiteX6" fmla="*/ 0 w 2709963"/>
              <a:gd name="connsiteY6" fmla="*/ 0 h 10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963" h="1083985">
                <a:moveTo>
                  <a:pt x="0" y="0"/>
                </a:moveTo>
                <a:lnTo>
                  <a:pt x="2167971" y="0"/>
                </a:lnTo>
                <a:lnTo>
                  <a:pt x="2709963" y="541993"/>
                </a:lnTo>
                <a:lnTo>
                  <a:pt x="2167971" y="1083985"/>
                </a:lnTo>
                <a:lnTo>
                  <a:pt x="0" y="1083985"/>
                </a:lnTo>
                <a:lnTo>
                  <a:pt x="541993" y="541993"/>
                </a:lnTo>
                <a:lnTo>
                  <a:pt x="0" y="0"/>
                </a:lnTo>
                <a:close/>
              </a:path>
            </a:pathLst>
          </a:custGeom>
          <a:solidFill>
            <a:srgbClr val="CDBBB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0017" tIns="62675" rIns="604667" bIns="62675"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汉仪昌黎宋刻本(原版)W" panose="00020600040101010101" pitchFamily="18" charset="-122"/>
              <a:ea typeface="汉仪昌黎宋刻本(原版)W" panose="00020600040101010101" pitchFamily="18" charset="-122"/>
            </a:endParaRPr>
          </a:p>
        </p:txBody>
      </p:sp>
      <p:sp>
        <p:nvSpPr>
          <p:cNvPr id="6" name="任意多边形: 形状 5">
            <a:extLst>
              <a:ext uri="{FF2B5EF4-FFF2-40B4-BE49-F238E27FC236}">
                <a16:creationId xmlns:a16="http://schemas.microsoft.com/office/drawing/2014/main" id="{DAD1900C-8B78-4350-9302-B7AE87262EDF}"/>
              </a:ext>
            </a:extLst>
          </p:cNvPr>
          <p:cNvSpPr/>
          <p:nvPr/>
        </p:nvSpPr>
        <p:spPr>
          <a:xfrm>
            <a:off x="5960502" y="2887007"/>
            <a:ext cx="2709963" cy="1083985"/>
          </a:xfrm>
          <a:custGeom>
            <a:avLst/>
            <a:gdLst>
              <a:gd name="connsiteX0" fmla="*/ 0 w 2709963"/>
              <a:gd name="connsiteY0" fmla="*/ 0 h 1083985"/>
              <a:gd name="connsiteX1" fmla="*/ 2167971 w 2709963"/>
              <a:gd name="connsiteY1" fmla="*/ 0 h 1083985"/>
              <a:gd name="connsiteX2" fmla="*/ 2709963 w 2709963"/>
              <a:gd name="connsiteY2" fmla="*/ 541993 h 1083985"/>
              <a:gd name="connsiteX3" fmla="*/ 2167971 w 2709963"/>
              <a:gd name="connsiteY3" fmla="*/ 1083985 h 1083985"/>
              <a:gd name="connsiteX4" fmla="*/ 0 w 2709963"/>
              <a:gd name="connsiteY4" fmla="*/ 1083985 h 1083985"/>
              <a:gd name="connsiteX5" fmla="*/ 541993 w 2709963"/>
              <a:gd name="connsiteY5" fmla="*/ 541993 h 1083985"/>
              <a:gd name="connsiteX6" fmla="*/ 0 w 2709963"/>
              <a:gd name="connsiteY6" fmla="*/ 0 h 10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963" h="1083985">
                <a:moveTo>
                  <a:pt x="0" y="0"/>
                </a:moveTo>
                <a:lnTo>
                  <a:pt x="2167971" y="0"/>
                </a:lnTo>
                <a:lnTo>
                  <a:pt x="2709963" y="541993"/>
                </a:lnTo>
                <a:lnTo>
                  <a:pt x="2167971" y="1083985"/>
                </a:lnTo>
                <a:lnTo>
                  <a:pt x="0" y="1083985"/>
                </a:lnTo>
                <a:lnTo>
                  <a:pt x="541993" y="541993"/>
                </a:lnTo>
                <a:lnTo>
                  <a:pt x="0" y="0"/>
                </a:lnTo>
                <a:close/>
              </a:path>
            </a:pathLst>
          </a:custGeom>
          <a:solidFill>
            <a:srgbClr val="FF99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0017" tIns="62675" rIns="604667" bIns="62675" numCol="1" spcCol="1270" anchor="ctr" anchorCtr="0">
            <a:noAutofit/>
          </a:bodyPr>
          <a:lstStyle/>
          <a:p>
            <a:pPr marL="0" lvl="0" indent="0" algn="ctr" defTabSz="2089150">
              <a:lnSpc>
                <a:spcPct val="90000"/>
              </a:lnSpc>
              <a:spcBef>
                <a:spcPct val="0"/>
              </a:spcBef>
              <a:spcAft>
                <a:spcPct val="35000"/>
              </a:spcAft>
              <a:buNone/>
            </a:pPr>
            <a:endParaRPr lang="zh-CN" altLang="en-US" sz="4700" kern="1200">
              <a:latin typeface="汉仪昌黎宋刻本(原版)W" panose="00020600040101010101" pitchFamily="18" charset="-122"/>
              <a:ea typeface="汉仪昌黎宋刻本(原版)W" panose="00020600040101010101" pitchFamily="18" charset="-122"/>
            </a:endParaRPr>
          </a:p>
        </p:txBody>
      </p:sp>
      <p:sp>
        <p:nvSpPr>
          <p:cNvPr id="7" name="任意多边形: 形状 6">
            <a:extLst>
              <a:ext uri="{FF2B5EF4-FFF2-40B4-BE49-F238E27FC236}">
                <a16:creationId xmlns:a16="http://schemas.microsoft.com/office/drawing/2014/main" id="{D573A6C1-355A-457A-8C3D-E7F7A8D20092}"/>
              </a:ext>
            </a:extLst>
          </p:cNvPr>
          <p:cNvSpPr/>
          <p:nvPr/>
        </p:nvSpPr>
        <p:spPr>
          <a:xfrm>
            <a:off x="8399469" y="2887007"/>
            <a:ext cx="2709963" cy="1083985"/>
          </a:xfrm>
          <a:custGeom>
            <a:avLst/>
            <a:gdLst>
              <a:gd name="connsiteX0" fmla="*/ 0 w 2709963"/>
              <a:gd name="connsiteY0" fmla="*/ 0 h 1083985"/>
              <a:gd name="connsiteX1" fmla="*/ 2167971 w 2709963"/>
              <a:gd name="connsiteY1" fmla="*/ 0 h 1083985"/>
              <a:gd name="connsiteX2" fmla="*/ 2709963 w 2709963"/>
              <a:gd name="connsiteY2" fmla="*/ 541993 h 1083985"/>
              <a:gd name="connsiteX3" fmla="*/ 2167971 w 2709963"/>
              <a:gd name="connsiteY3" fmla="*/ 1083985 h 1083985"/>
              <a:gd name="connsiteX4" fmla="*/ 0 w 2709963"/>
              <a:gd name="connsiteY4" fmla="*/ 1083985 h 1083985"/>
              <a:gd name="connsiteX5" fmla="*/ 541993 w 2709963"/>
              <a:gd name="connsiteY5" fmla="*/ 541993 h 1083985"/>
              <a:gd name="connsiteX6" fmla="*/ 0 w 2709963"/>
              <a:gd name="connsiteY6" fmla="*/ 0 h 10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963" h="1083985">
                <a:moveTo>
                  <a:pt x="0" y="0"/>
                </a:moveTo>
                <a:lnTo>
                  <a:pt x="2167971" y="0"/>
                </a:lnTo>
                <a:lnTo>
                  <a:pt x="2709963" y="541993"/>
                </a:lnTo>
                <a:lnTo>
                  <a:pt x="2167971" y="1083985"/>
                </a:lnTo>
                <a:lnTo>
                  <a:pt x="0" y="1083985"/>
                </a:lnTo>
                <a:lnTo>
                  <a:pt x="541993" y="541993"/>
                </a:lnTo>
                <a:lnTo>
                  <a:pt x="0" y="0"/>
                </a:lnTo>
                <a:close/>
              </a:path>
            </a:pathLst>
          </a:custGeom>
          <a:solidFill>
            <a:srgbClr val="CDBBB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74022" tIns="77343" rIns="619335" bIns="77343" numCol="1" spcCol="1270" anchor="ctr" anchorCtr="0">
            <a:noAutofit/>
          </a:bodyPr>
          <a:lstStyle/>
          <a:p>
            <a:pPr marL="0" lvl="0" indent="0" algn="ctr" defTabSz="2578100">
              <a:lnSpc>
                <a:spcPct val="90000"/>
              </a:lnSpc>
              <a:spcBef>
                <a:spcPct val="0"/>
              </a:spcBef>
              <a:spcAft>
                <a:spcPct val="35000"/>
              </a:spcAft>
              <a:buNone/>
            </a:pPr>
            <a:endParaRPr lang="zh-CN" altLang="en-US" sz="5800" kern="1200">
              <a:latin typeface="汉仪昌黎宋刻本(原版)W" panose="00020600040101010101" pitchFamily="18" charset="-122"/>
              <a:ea typeface="汉仪昌黎宋刻本(原版)W" panose="00020600040101010101" pitchFamily="18" charset="-122"/>
            </a:endParaRPr>
          </a:p>
        </p:txBody>
      </p:sp>
      <p:grpSp>
        <p:nvGrpSpPr>
          <p:cNvPr id="10" name="组合 9">
            <a:extLst>
              <a:ext uri="{FF2B5EF4-FFF2-40B4-BE49-F238E27FC236}">
                <a16:creationId xmlns:a16="http://schemas.microsoft.com/office/drawing/2014/main" id="{4F6F8FB8-47B4-4922-9465-E586C19B3684}"/>
              </a:ext>
            </a:extLst>
          </p:cNvPr>
          <p:cNvGrpSpPr/>
          <p:nvPr/>
        </p:nvGrpSpPr>
        <p:grpSpPr>
          <a:xfrm>
            <a:off x="977698" y="4179876"/>
            <a:ext cx="2985434" cy="1770226"/>
            <a:chOff x="977698" y="4217976"/>
            <a:chExt cx="2985434" cy="1770226"/>
          </a:xfrm>
        </p:grpSpPr>
        <p:sp>
          <p:nvSpPr>
            <p:cNvPr id="8" name="文本框 7">
              <a:extLst>
                <a:ext uri="{FF2B5EF4-FFF2-40B4-BE49-F238E27FC236}">
                  <a16:creationId xmlns:a16="http://schemas.microsoft.com/office/drawing/2014/main" id="{F1C20928-4A34-4CE7-B366-406B7ADC3946}"/>
                </a:ext>
              </a:extLst>
            </p:cNvPr>
            <p:cNvSpPr txBox="1"/>
            <p:nvPr/>
          </p:nvSpPr>
          <p:spPr>
            <a:xfrm>
              <a:off x="977698" y="4217976"/>
              <a:ext cx="2985433" cy="523220"/>
            </a:xfrm>
            <a:prstGeom prst="rect">
              <a:avLst/>
            </a:prstGeom>
            <a:noFill/>
          </p:spPr>
          <p:txBody>
            <a:bodyPr vert="horz"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研究成果</a:t>
              </a:r>
            </a:p>
          </p:txBody>
        </p:sp>
        <p:sp>
          <p:nvSpPr>
            <p:cNvPr id="9" name="矩形 8">
              <a:extLst>
                <a:ext uri="{FF2B5EF4-FFF2-40B4-BE49-F238E27FC236}">
                  <a16:creationId xmlns:a16="http://schemas.microsoft.com/office/drawing/2014/main" id="{9E667B74-3EA9-4351-8FF1-980833B6ABD1}"/>
                </a:ext>
              </a:extLst>
            </p:cNvPr>
            <p:cNvSpPr/>
            <p:nvPr/>
          </p:nvSpPr>
          <p:spPr>
            <a:xfrm>
              <a:off x="977700" y="4796466"/>
              <a:ext cx="2985432" cy="1191736"/>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44515C6F-A6BE-4AEF-97D9-B34D674FDEDC}"/>
              </a:ext>
            </a:extLst>
          </p:cNvPr>
          <p:cNvGrpSpPr/>
          <p:nvPr/>
        </p:nvGrpSpPr>
        <p:grpSpPr>
          <a:xfrm>
            <a:off x="5960502" y="4179876"/>
            <a:ext cx="2985434" cy="1770226"/>
            <a:chOff x="977698" y="4217976"/>
            <a:chExt cx="2985434" cy="1770226"/>
          </a:xfrm>
        </p:grpSpPr>
        <p:sp>
          <p:nvSpPr>
            <p:cNvPr id="12" name="文本框 11">
              <a:extLst>
                <a:ext uri="{FF2B5EF4-FFF2-40B4-BE49-F238E27FC236}">
                  <a16:creationId xmlns:a16="http://schemas.microsoft.com/office/drawing/2014/main" id="{8576762B-DD0F-4827-907B-E60153BFB38C}"/>
                </a:ext>
              </a:extLst>
            </p:cNvPr>
            <p:cNvSpPr txBox="1"/>
            <p:nvPr/>
          </p:nvSpPr>
          <p:spPr>
            <a:xfrm>
              <a:off x="977698" y="4217976"/>
              <a:ext cx="2985433" cy="523220"/>
            </a:xfrm>
            <a:prstGeom prst="rect">
              <a:avLst/>
            </a:prstGeom>
            <a:noFill/>
          </p:spPr>
          <p:txBody>
            <a:bodyPr vert="horz"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研究成果</a:t>
              </a:r>
            </a:p>
          </p:txBody>
        </p:sp>
        <p:sp>
          <p:nvSpPr>
            <p:cNvPr id="13" name="矩形 12">
              <a:extLst>
                <a:ext uri="{FF2B5EF4-FFF2-40B4-BE49-F238E27FC236}">
                  <a16:creationId xmlns:a16="http://schemas.microsoft.com/office/drawing/2014/main" id="{40EBC6CA-F172-461E-BA41-FEBC50AA30D6}"/>
                </a:ext>
              </a:extLst>
            </p:cNvPr>
            <p:cNvSpPr/>
            <p:nvPr/>
          </p:nvSpPr>
          <p:spPr>
            <a:xfrm>
              <a:off x="977700" y="4796466"/>
              <a:ext cx="2985432" cy="1191736"/>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6BF33B02-DEE9-4C73-A52F-081998BDC563}"/>
              </a:ext>
            </a:extLst>
          </p:cNvPr>
          <p:cNvGrpSpPr/>
          <p:nvPr/>
        </p:nvGrpSpPr>
        <p:grpSpPr>
          <a:xfrm>
            <a:off x="3521535" y="869798"/>
            <a:ext cx="2985434" cy="1770226"/>
            <a:chOff x="977698" y="4217976"/>
            <a:chExt cx="2985434" cy="1770226"/>
          </a:xfrm>
        </p:grpSpPr>
        <p:sp>
          <p:nvSpPr>
            <p:cNvPr id="15" name="文本框 14">
              <a:extLst>
                <a:ext uri="{FF2B5EF4-FFF2-40B4-BE49-F238E27FC236}">
                  <a16:creationId xmlns:a16="http://schemas.microsoft.com/office/drawing/2014/main" id="{D428AB1F-EDC1-4EEF-A19A-2BBCE8BAB8DD}"/>
                </a:ext>
              </a:extLst>
            </p:cNvPr>
            <p:cNvSpPr txBox="1"/>
            <p:nvPr/>
          </p:nvSpPr>
          <p:spPr>
            <a:xfrm>
              <a:off x="977698" y="4217976"/>
              <a:ext cx="2985433" cy="523220"/>
            </a:xfrm>
            <a:prstGeom prst="rect">
              <a:avLst/>
            </a:prstGeom>
            <a:noFill/>
          </p:spPr>
          <p:txBody>
            <a:bodyPr vert="horz"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研究成果</a:t>
              </a:r>
            </a:p>
          </p:txBody>
        </p:sp>
        <p:sp>
          <p:nvSpPr>
            <p:cNvPr id="16" name="矩形 15">
              <a:extLst>
                <a:ext uri="{FF2B5EF4-FFF2-40B4-BE49-F238E27FC236}">
                  <a16:creationId xmlns:a16="http://schemas.microsoft.com/office/drawing/2014/main" id="{169C10F1-A3F4-4A10-84F5-706A8470E261}"/>
                </a:ext>
              </a:extLst>
            </p:cNvPr>
            <p:cNvSpPr/>
            <p:nvPr/>
          </p:nvSpPr>
          <p:spPr>
            <a:xfrm>
              <a:off x="977700" y="4796466"/>
              <a:ext cx="2985432" cy="1191736"/>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3825EFFA-06D8-45F2-A56D-DD6EA1C45B1D}"/>
              </a:ext>
            </a:extLst>
          </p:cNvPr>
          <p:cNvGrpSpPr/>
          <p:nvPr/>
        </p:nvGrpSpPr>
        <p:grpSpPr>
          <a:xfrm>
            <a:off x="8399469" y="869798"/>
            <a:ext cx="2985434" cy="1770226"/>
            <a:chOff x="977698" y="4217976"/>
            <a:chExt cx="2985434" cy="1770226"/>
          </a:xfrm>
        </p:grpSpPr>
        <p:sp>
          <p:nvSpPr>
            <p:cNvPr id="18" name="文本框 17">
              <a:extLst>
                <a:ext uri="{FF2B5EF4-FFF2-40B4-BE49-F238E27FC236}">
                  <a16:creationId xmlns:a16="http://schemas.microsoft.com/office/drawing/2014/main" id="{586E30A0-7B7C-4C26-9F40-4C1D3B5534F0}"/>
                </a:ext>
              </a:extLst>
            </p:cNvPr>
            <p:cNvSpPr txBox="1"/>
            <p:nvPr/>
          </p:nvSpPr>
          <p:spPr>
            <a:xfrm>
              <a:off x="977698" y="4217976"/>
              <a:ext cx="2985433" cy="523220"/>
            </a:xfrm>
            <a:prstGeom prst="rect">
              <a:avLst/>
            </a:prstGeom>
            <a:noFill/>
          </p:spPr>
          <p:txBody>
            <a:bodyPr vert="horz"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研究成果</a:t>
              </a:r>
            </a:p>
          </p:txBody>
        </p:sp>
        <p:sp>
          <p:nvSpPr>
            <p:cNvPr id="19" name="矩形 18">
              <a:extLst>
                <a:ext uri="{FF2B5EF4-FFF2-40B4-BE49-F238E27FC236}">
                  <a16:creationId xmlns:a16="http://schemas.microsoft.com/office/drawing/2014/main" id="{0BEF6554-BB67-45D9-BBB0-EA66E040E758}"/>
                </a:ext>
              </a:extLst>
            </p:cNvPr>
            <p:cNvSpPr/>
            <p:nvPr/>
          </p:nvSpPr>
          <p:spPr>
            <a:xfrm>
              <a:off x="977700" y="4796466"/>
              <a:ext cx="2985432" cy="1191736"/>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sp>
        <p:nvSpPr>
          <p:cNvPr id="20" name="文本框 19">
            <a:extLst>
              <a:ext uri="{FF2B5EF4-FFF2-40B4-BE49-F238E27FC236}">
                <a16:creationId xmlns:a16="http://schemas.microsoft.com/office/drawing/2014/main" id="{EFF2A376-977F-4C5D-9451-F7FA2DC20F7B}"/>
              </a:ext>
            </a:extLst>
          </p:cNvPr>
          <p:cNvSpPr txBox="1"/>
          <p:nvPr/>
        </p:nvSpPr>
        <p:spPr>
          <a:xfrm>
            <a:off x="1689000" y="3198166"/>
            <a:ext cx="1620170" cy="461665"/>
          </a:xfrm>
          <a:prstGeom prst="rect">
            <a:avLst/>
          </a:prstGeom>
          <a:noFill/>
        </p:spPr>
        <p:txBody>
          <a:bodyPr wrap="square" rtlCol="0">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rPr>
              <a:t>关键字</a:t>
            </a:r>
          </a:p>
        </p:txBody>
      </p:sp>
      <p:sp>
        <p:nvSpPr>
          <p:cNvPr id="21" name="文本框 20">
            <a:extLst>
              <a:ext uri="{FF2B5EF4-FFF2-40B4-BE49-F238E27FC236}">
                <a16:creationId xmlns:a16="http://schemas.microsoft.com/office/drawing/2014/main" id="{ACA29A8A-4213-453C-A8E1-E37D78D4B9C0}"/>
              </a:ext>
            </a:extLst>
          </p:cNvPr>
          <p:cNvSpPr txBox="1"/>
          <p:nvPr/>
        </p:nvSpPr>
        <p:spPr>
          <a:xfrm>
            <a:off x="4107978" y="3198166"/>
            <a:ext cx="1620170" cy="461665"/>
          </a:xfrm>
          <a:prstGeom prst="rect">
            <a:avLst/>
          </a:prstGeom>
          <a:noFill/>
        </p:spPr>
        <p:txBody>
          <a:bodyPr wrap="square" rtlCol="0">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rPr>
              <a:t>关键字</a:t>
            </a:r>
          </a:p>
        </p:txBody>
      </p:sp>
      <p:sp>
        <p:nvSpPr>
          <p:cNvPr id="22" name="文本框 21">
            <a:extLst>
              <a:ext uri="{FF2B5EF4-FFF2-40B4-BE49-F238E27FC236}">
                <a16:creationId xmlns:a16="http://schemas.microsoft.com/office/drawing/2014/main" id="{74352035-8CB4-4D62-B250-7F6D85BD6D36}"/>
              </a:ext>
            </a:extLst>
          </p:cNvPr>
          <p:cNvSpPr txBox="1"/>
          <p:nvPr/>
        </p:nvSpPr>
        <p:spPr>
          <a:xfrm>
            <a:off x="6526956" y="3198166"/>
            <a:ext cx="1620170" cy="461665"/>
          </a:xfrm>
          <a:prstGeom prst="rect">
            <a:avLst/>
          </a:prstGeom>
          <a:noFill/>
        </p:spPr>
        <p:txBody>
          <a:bodyPr wrap="square" rtlCol="0">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rPr>
              <a:t>关键字</a:t>
            </a:r>
          </a:p>
        </p:txBody>
      </p:sp>
      <p:sp>
        <p:nvSpPr>
          <p:cNvPr id="23" name="文本框 22">
            <a:extLst>
              <a:ext uri="{FF2B5EF4-FFF2-40B4-BE49-F238E27FC236}">
                <a16:creationId xmlns:a16="http://schemas.microsoft.com/office/drawing/2014/main" id="{F80BA1B3-FC0C-4D2A-B6DA-1C3027B93A67}"/>
              </a:ext>
            </a:extLst>
          </p:cNvPr>
          <p:cNvSpPr txBox="1"/>
          <p:nvPr/>
        </p:nvSpPr>
        <p:spPr>
          <a:xfrm>
            <a:off x="8945935" y="3198166"/>
            <a:ext cx="1620170" cy="461665"/>
          </a:xfrm>
          <a:prstGeom prst="rect">
            <a:avLst/>
          </a:prstGeom>
          <a:noFill/>
        </p:spPr>
        <p:txBody>
          <a:bodyPr wrap="square" rtlCol="0">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rPr>
              <a:t>关键字</a:t>
            </a:r>
          </a:p>
        </p:txBody>
      </p:sp>
    </p:spTree>
    <p:extLst>
      <p:ext uri="{BB962C8B-B14F-4D97-AF65-F5344CB8AC3E}">
        <p14:creationId xmlns:p14="http://schemas.microsoft.com/office/powerpoint/2010/main" val="939498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环形 3">
            <a:extLst>
              <a:ext uri="{FF2B5EF4-FFF2-40B4-BE49-F238E27FC236}">
                <a16:creationId xmlns:a16="http://schemas.microsoft.com/office/drawing/2014/main" id="{14131365-E38E-406F-969B-1F7DE9D4A011}"/>
              </a:ext>
            </a:extLst>
          </p:cNvPr>
          <p:cNvSpPr/>
          <p:nvPr/>
        </p:nvSpPr>
        <p:spPr>
          <a:xfrm>
            <a:off x="5154127" y="719666"/>
            <a:ext cx="2608149" cy="2608546"/>
          </a:xfrm>
          <a:prstGeom prst="circularArrow">
            <a:avLst>
              <a:gd name="adj1" fmla="val 10980"/>
              <a:gd name="adj2" fmla="val 1142322"/>
              <a:gd name="adj3" fmla="val 4500000"/>
              <a:gd name="adj4" fmla="val 10800000"/>
              <a:gd name="adj5" fmla="val 12500"/>
            </a:avLst>
          </a:prstGeom>
          <a:solidFill>
            <a:srgbClr val="E5E1D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形状 5">
            <a:extLst>
              <a:ext uri="{FF2B5EF4-FFF2-40B4-BE49-F238E27FC236}">
                <a16:creationId xmlns:a16="http://schemas.microsoft.com/office/drawing/2014/main" id="{63AE2392-9291-411A-AE64-86AC2AD1415C}"/>
              </a:ext>
            </a:extLst>
          </p:cNvPr>
          <p:cNvSpPr/>
          <p:nvPr/>
        </p:nvSpPr>
        <p:spPr>
          <a:xfrm>
            <a:off x="4429723" y="2218469"/>
            <a:ext cx="2608149" cy="2608546"/>
          </a:xfrm>
          <a:prstGeom prst="leftCircularArrow">
            <a:avLst>
              <a:gd name="adj1" fmla="val 10980"/>
              <a:gd name="adj2" fmla="val 1142322"/>
              <a:gd name="adj3" fmla="val 6300000"/>
              <a:gd name="adj4" fmla="val 18900000"/>
              <a:gd name="adj5" fmla="val 12500"/>
            </a:avLst>
          </a:prstGeom>
          <a:solidFill>
            <a:srgbClr val="CDBBB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空心弧 7">
            <a:extLst>
              <a:ext uri="{FF2B5EF4-FFF2-40B4-BE49-F238E27FC236}">
                <a16:creationId xmlns:a16="http://schemas.microsoft.com/office/drawing/2014/main" id="{18D3DE22-CEF5-4D09-AA39-40922553A3FB}"/>
              </a:ext>
            </a:extLst>
          </p:cNvPr>
          <p:cNvSpPr/>
          <p:nvPr/>
        </p:nvSpPr>
        <p:spPr>
          <a:xfrm>
            <a:off x="5339759" y="3896630"/>
            <a:ext cx="2240804" cy="2241702"/>
          </a:xfrm>
          <a:prstGeom prst="blockArc">
            <a:avLst>
              <a:gd name="adj1" fmla="val 13500000"/>
              <a:gd name="adj2" fmla="val 10800000"/>
              <a:gd name="adj3" fmla="val 12740"/>
            </a:avLst>
          </a:prstGeom>
          <a:solidFill>
            <a:srgbClr val="FF998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2" name="组合 11">
            <a:extLst>
              <a:ext uri="{FF2B5EF4-FFF2-40B4-BE49-F238E27FC236}">
                <a16:creationId xmlns:a16="http://schemas.microsoft.com/office/drawing/2014/main" id="{CB501C66-F0FE-4818-A8D0-DE683A9A7013}"/>
              </a:ext>
            </a:extLst>
          </p:cNvPr>
          <p:cNvGrpSpPr/>
          <p:nvPr/>
        </p:nvGrpSpPr>
        <p:grpSpPr>
          <a:xfrm>
            <a:off x="7947908" y="2487428"/>
            <a:ext cx="3987323" cy="2070628"/>
            <a:chOff x="7580563" y="2530203"/>
            <a:chExt cx="3987323" cy="2070628"/>
          </a:xfrm>
        </p:grpSpPr>
        <p:sp>
          <p:nvSpPr>
            <p:cNvPr id="10" name="矩形 9">
              <a:extLst>
                <a:ext uri="{FF2B5EF4-FFF2-40B4-BE49-F238E27FC236}">
                  <a16:creationId xmlns:a16="http://schemas.microsoft.com/office/drawing/2014/main" id="{AD06B8DC-5EE4-468D-8175-FAEA506DD438}"/>
                </a:ext>
              </a:extLst>
            </p:cNvPr>
            <p:cNvSpPr/>
            <p:nvPr/>
          </p:nvSpPr>
          <p:spPr>
            <a:xfrm>
              <a:off x="7580563" y="3067334"/>
              <a:ext cx="3987323" cy="1533497"/>
            </a:xfrm>
            <a:prstGeom prst="rect">
              <a:avLst/>
            </a:prstGeom>
          </p:spPr>
          <p:txBody>
            <a:bodyPr wrap="square">
              <a:spAutoFit/>
            </a:bodyPr>
            <a:lstStyle/>
            <a:p>
              <a:pPr>
                <a:lnSpc>
                  <a:spcPct val="150000"/>
                </a:lnSpc>
                <a:spcAft>
                  <a:spcPts val="1000"/>
                </a:spcAft>
              </a:pPr>
              <a:r>
                <a:rPr lang="en-US" altLang="zh-CN" sz="16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Please enter the relevant text content here, operation method: the mouse selects all this text, directly enter the text can be replaced, the text format will not change. </a:t>
              </a:r>
            </a:p>
          </p:txBody>
        </p:sp>
        <p:sp>
          <p:nvSpPr>
            <p:cNvPr id="11" name="矩形 10">
              <a:extLst>
                <a:ext uri="{FF2B5EF4-FFF2-40B4-BE49-F238E27FC236}">
                  <a16:creationId xmlns:a16="http://schemas.microsoft.com/office/drawing/2014/main" id="{EFA5A6BB-059D-453C-BD68-428C901F9834}"/>
                </a:ext>
              </a:extLst>
            </p:cNvPr>
            <p:cNvSpPr/>
            <p:nvPr/>
          </p:nvSpPr>
          <p:spPr>
            <a:xfrm>
              <a:off x="7580563" y="2530203"/>
              <a:ext cx="2339102" cy="523220"/>
            </a:xfrm>
            <a:prstGeom prst="rect">
              <a:avLst/>
            </a:prstGeom>
          </p:spPr>
          <p:txBody>
            <a:bodyPr wrap="none">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研究成果运用</a:t>
              </a:r>
            </a:p>
          </p:txBody>
        </p:sp>
      </p:grpSp>
      <p:sp>
        <p:nvSpPr>
          <p:cNvPr id="14" name="矩形 13">
            <a:extLst>
              <a:ext uri="{FF2B5EF4-FFF2-40B4-BE49-F238E27FC236}">
                <a16:creationId xmlns:a16="http://schemas.microsoft.com/office/drawing/2014/main" id="{7F5EA2C4-F255-4081-A421-4DCBA8936782}"/>
              </a:ext>
            </a:extLst>
          </p:cNvPr>
          <p:cNvSpPr/>
          <p:nvPr/>
        </p:nvSpPr>
        <p:spPr>
          <a:xfrm>
            <a:off x="442400" y="1384551"/>
            <a:ext cx="3987323" cy="1533497"/>
          </a:xfrm>
          <a:prstGeom prst="rect">
            <a:avLst/>
          </a:prstGeom>
        </p:spPr>
        <p:txBody>
          <a:bodyPr wrap="square">
            <a:spAutoFit/>
          </a:bodyPr>
          <a:lstStyle/>
          <a:p>
            <a:pPr algn="r">
              <a:lnSpc>
                <a:spcPct val="150000"/>
              </a:lnSpc>
              <a:spcAft>
                <a:spcPts val="1000"/>
              </a:spcAft>
            </a:pPr>
            <a:r>
              <a:rPr lang="en-US" altLang="zh-CN" sz="16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Please enter the relevant text content here, operation method: the mouse selects all this text, directly enter the text can be replaced, the text format will not change. </a:t>
            </a:r>
          </a:p>
        </p:txBody>
      </p:sp>
      <p:sp>
        <p:nvSpPr>
          <p:cNvPr id="15" name="矩形 14">
            <a:extLst>
              <a:ext uri="{FF2B5EF4-FFF2-40B4-BE49-F238E27FC236}">
                <a16:creationId xmlns:a16="http://schemas.microsoft.com/office/drawing/2014/main" id="{A06E4BAC-D817-48FB-900F-9785CBC4596D}"/>
              </a:ext>
            </a:extLst>
          </p:cNvPr>
          <p:cNvSpPr/>
          <p:nvPr/>
        </p:nvSpPr>
        <p:spPr>
          <a:xfrm>
            <a:off x="2090621" y="847420"/>
            <a:ext cx="2339102" cy="523220"/>
          </a:xfrm>
          <a:prstGeom prst="rect">
            <a:avLst/>
          </a:prstGeom>
        </p:spPr>
        <p:txBody>
          <a:bodyPr wrap="none">
            <a:spAutoFit/>
          </a:bodyPr>
          <a:lstStyle/>
          <a:p>
            <a:pPr algn="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研究成果运用</a:t>
            </a:r>
          </a:p>
        </p:txBody>
      </p:sp>
      <p:sp>
        <p:nvSpPr>
          <p:cNvPr id="16" name="矩形 15">
            <a:extLst>
              <a:ext uri="{FF2B5EF4-FFF2-40B4-BE49-F238E27FC236}">
                <a16:creationId xmlns:a16="http://schemas.microsoft.com/office/drawing/2014/main" id="{60444153-1150-44B8-8AD1-C4150D709F95}"/>
              </a:ext>
            </a:extLst>
          </p:cNvPr>
          <p:cNvSpPr/>
          <p:nvPr/>
        </p:nvSpPr>
        <p:spPr>
          <a:xfrm>
            <a:off x="442400" y="4571967"/>
            <a:ext cx="3987323" cy="1533497"/>
          </a:xfrm>
          <a:prstGeom prst="rect">
            <a:avLst/>
          </a:prstGeom>
        </p:spPr>
        <p:txBody>
          <a:bodyPr wrap="square">
            <a:spAutoFit/>
          </a:bodyPr>
          <a:lstStyle/>
          <a:p>
            <a:pPr algn="r">
              <a:lnSpc>
                <a:spcPct val="150000"/>
              </a:lnSpc>
              <a:spcAft>
                <a:spcPts val="1000"/>
              </a:spcAft>
            </a:pPr>
            <a:r>
              <a:rPr lang="en-US" altLang="zh-CN" sz="16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Please enter the relevant text content here, operation method: the mouse selects all this text, directly enter the text can be replaced, the text format will not change. </a:t>
            </a:r>
          </a:p>
        </p:txBody>
      </p:sp>
      <p:sp>
        <p:nvSpPr>
          <p:cNvPr id="17" name="矩形 16">
            <a:extLst>
              <a:ext uri="{FF2B5EF4-FFF2-40B4-BE49-F238E27FC236}">
                <a16:creationId xmlns:a16="http://schemas.microsoft.com/office/drawing/2014/main" id="{CAB9DA2E-1102-4103-B541-8E4C028FA60E}"/>
              </a:ext>
            </a:extLst>
          </p:cNvPr>
          <p:cNvSpPr/>
          <p:nvPr/>
        </p:nvSpPr>
        <p:spPr>
          <a:xfrm>
            <a:off x="2090621" y="4034836"/>
            <a:ext cx="2339102" cy="523220"/>
          </a:xfrm>
          <a:prstGeom prst="rect">
            <a:avLst/>
          </a:prstGeom>
        </p:spPr>
        <p:txBody>
          <a:bodyPr wrap="none">
            <a:spAutoFit/>
          </a:bodyPr>
          <a:lstStyle/>
          <a:p>
            <a:pPr algn="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研究成果运用</a:t>
            </a:r>
          </a:p>
        </p:txBody>
      </p:sp>
      <p:sp>
        <p:nvSpPr>
          <p:cNvPr id="18" name="1">
            <a:extLst>
              <a:ext uri="{FF2B5EF4-FFF2-40B4-BE49-F238E27FC236}">
                <a16:creationId xmlns:a16="http://schemas.microsoft.com/office/drawing/2014/main" id="{C3FB39BE-59B5-43A3-B4EC-E5E239B3D9E6}"/>
              </a:ext>
            </a:extLst>
          </p:cNvPr>
          <p:cNvSpPr>
            <a:spLocks noEditPoints="1"/>
          </p:cNvSpPr>
          <p:nvPr/>
        </p:nvSpPr>
        <p:spPr bwMode="auto">
          <a:xfrm>
            <a:off x="6163918" y="4722991"/>
            <a:ext cx="588566" cy="588980"/>
          </a:xfrm>
          <a:custGeom>
            <a:avLst/>
            <a:gdLst>
              <a:gd name="T0" fmla="*/ 343 w 714"/>
              <a:gd name="T1" fmla="*/ 202 h 714"/>
              <a:gd name="T2" fmla="*/ 305 w 714"/>
              <a:gd name="T3" fmla="*/ 202 h 714"/>
              <a:gd name="T4" fmla="*/ 305 w 714"/>
              <a:gd name="T5" fmla="*/ 164 h 714"/>
              <a:gd name="T6" fmla="*/ 419 w 714"/>
              <a:gd name="T7" fmla="*/ 51 h 714"/>
              <a:gd name="T8" fmla="*/ 541 w 714"/>
              <a:gd name="T9" fmla="*/ 0 h 714"/>
              <a:gd name="T10" fmla="*/ 714 w 714"/>
              <a:gd name="T11" fmla="*/ 173 h 714"/>
              <a:gd name="T12" fmla="*/ 664 w 714"/>
              <a:gd name="T13" fmla="*/ 296 h 714"/>
              <a:gd name="T14" fmla="*/ 541 w 714"/>
              <a:gd name="T15" fmla="*/ 418 h 714"/>
              <a:gd name="T16" fmla="*/ 540 w 714"/>
              <a:gd name="T17" fmla="*/ 419 h 714"/>
              <a:gd name="T18" fmla="*/ 419 w 714"/>
              <a:gd name="T19" fmla="*/ 469 h 714"/>
              <a:gd name="T20" fmla="*/ 271 w 714"/>
              <a:gd name="T21" fmla="*/ 384 h 714"/>
              <a:gd name="T22" fmla="*/ 271 w 714"/>
              <a:gd name="T23" fmla="*/ 384 h 714"/>
              <a:gd name="T24" fmla="*/ 253 w 714"/>
              <a:gd name="T25" fmla="*/ 345 h 714"/>
              <a:gd name="T26" fmla="*/ 271 w 714"/>
              <a:gd name="T27" fmla="*/ 312 h 714"/>
              <a:gd name="T28" fmla="*/ 305 w 714"/>
              <a:gd name="T29" fmla="*/ 330 h 714"/>
              <a:gd name="T30" fmla="*/ 317 w 714"/>
              <a:gd name="T31" fmla="*/ 357 h 714"/>
              <a:gd name="T32" fmla="*/ 419 w 714"/>
              <a:gd name="T33" fmla="*/ 415 h 714"/>
              <a:gd name="T34" fmla="*/ 502 w 714"/>
              <a:gd name="T35" fmla="*/ 381 h 714"/>
              <a:gd name="T36" fmla="*/ 504 w 714"/>
              <a:gd name="T37" fmla="*/ 380 h 714"/>
              <a:gd name="T38" fmla="*/ 504 w 714"/>
              <a:gd name="T39" fmla="*/ 380 h 714"/>
              <a:gd name="T40" fmla="*/ 626 w 714"/>
              <a:gd name="T41" fmla="*/ 258 h 714"/>
              <a:gd name="T42" fmla="*/ 661 w 714"/>
              <a:gd name="T43" fmla="*/ 173 h 714"/>
              <a:gd name="T44" fmla="*/ 541 w 714"/>
              <a:gd name="T45" fmla="*/ 54 h 714"/>
              <a:gd name="T46" fmla="*/ 457 w 714"/>
              <a:gd name="T47" fmla="*/ 89 h 714"/>
              <a:gd name="T48" fmla="*/ 457 w 714"/>
              <a:gd name="T49" fmla="*/ 89 h 714"/>
              <a:gd name="T50" fmla="*/ 343 w 714"/>
              <a:gd name="T51" fmla="*/ 202 h 714"/>
              <a:gd name="T52" fmla="*/ 388 w 714"/>
              <a:gd name="T53" fmla="*/ 496 h 714"/>
              <a:gd name="T54" fmla="*/ 388 w 714"/>
              <a:gd name="T55" fmla="*/ 496 h 714"/>
              <a:gd name="T56" fmla="*/ 274 w 714"/>
              <a:gd name="T57" fmla="*/ 610 h 714"/>
              <a:gd name="T58" fmla="*/ 105 w 714"/>
              <a:gd name="T59" fmla="*/ 610 h 714"/>
              <a:gd name="T60" fmla="*/ 105 w 714"/>
              <a:gd name="T61" fmla="*/ 610 h 714"/>
              <a:gd name="T62" fmla="*/ 105 w 714"/>
              <a:gd name="T63" fmla="*/ 440 h 714"/>
              <a:gd name="T64" fmla="*/ 227 w 714"/>
              <a:gd name="T65" fmla="*/ 318 h 714"/>
              <a:gd name="T66" fmla="*/ 312 w 714"/>
              <a:gd name="T67" fmla="*/ 283 h 714"/>
              <a:gd name="T68" fmla="*/ 397 w 714"/>
              <a:gd name="T69" fmla="*/ 318 h 714"/>
              <a:gd name="T70" fmla="*/ 415 w 714"/>
              <a:gd name="T71" fmla="*/ 341 h 714"/>
              <a:gd name="T72" fmla="*/ 427 w 714"/>
              <a:gd name="T73" fmla="*/ 368 h 714"/>
              <a:gd name="T74" fmla="*/ 460 w 714"/>
              <a:gd name="T75" fmla="*/ 386 h 714"/>
              <a:gd name="T76" fmla="*/ 478 w 714"/>
              <a:gd name="T77" fmla="*/ 353 h 714"/>
              <a:gd name="T78" fmla="*/ 461 w 714"/>
              <a:gd name="T79" fmla="*/ 314 h 714"/>
              <a:gd name="T80" fmla="*/ 435 w 714"/>
              <a:gd name="T81" fmla="*/ 280 h 714"/>
              <a:gd name="T82" fmla="*/ 435 w 714"/>
              <a:gd name="T83" fmla="*/ 280 h 714"/>
              <a:gd name="T84" fmla="*/ 312 w 714"/>
              <a:gd name="T85" fmla="*/ 229 h 714"/>
              <a:gd name="T86" fmla="*/ 190 w 714"/>
              <a:gd name="T87" fmla="*/ 280 h 714"/>
              <a:gd name="T88" fmla="*/ 67 w 714"/>
              <a:gd name="T89" fmla="*/ 402 h 714"/>
              <a:gd name="T90" fmla="*/ 67 w 714"/>
              <a:gd name="T91" fmla="*/ 647 h 714"/>
              <a:gd name="T92" fmla="*/ 69 w 714"/>
              <a:gd name="T93" fmla="*/ 649 h 714"/>
              <a:gd name="T94" fmla="*/ 312 w 714"/>
              <a:gd name="T95" fmla="*/ 648 h 714"/>
              <a:gd name="T96" fmla="*/ 312 w 714"/>
              <a:gd name="T97" fmla="*/ 647 h 714"/>
              <a:gd name="T98" fmla="*/ 312 w 714"/>
              <a:gd name="T99" fmla="*/ 647 h 714"/>
              <a:gd name="T100" fmla="*/ 426 w 714"/>
              <a:gd name="T101" fmla="*/ 533 h 714"/>
              <a:gd name="T102" fmla="*/ 426 w 714"/>
              <a:gd name="T103" fmla="*/ 496 h 714"/>
              <a:gd name="T104" fmla="*/ 388 w 714"/>
              <a:gd name="T105" fmla="*/ 496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4" h="714">
                <a:moveTo>
                  <a:pt x="343" y="202"/>
                </a:moveTo>
                <a:cubicBezTo>
                  <a:pt x="333" y="213"/>
                  <a:pt x="316" y="213"/>
                  <a:pt x="305" y="202"/>
                </a:cubicBezTo>
                <a:cubicBezTo>
                  <a:pt x="295" y="192"/>
                  <a:pt x="295" y="175"/>
                  <a:pt x="305" y="164"/>
                </a:cubicBezTo>
                <a:cubicBezTo>
                  <a:pt x="419" y="51"/>
                  <a:pt x="419" y="51"/>
                  <a:pt x="419" y="51"/>
                </a:cubicBezTo>
                <a:cubicBezTo>
                  <a:pt x="453" y="17"/>
                  <a:pt x="497" y="0"/>
                  <a:pt x="541" y="0"/>
                </a:cubicBezTo>
                <a:cubicBezTo>
                  <a:pt x="637" y="0"/>
                  <a:pt x="714" y="77"/>
                  <a:pt x="714" y="173"/>
                </a:cubicBezTo>
                <a:cubicBezTo>
                  <a:pt x="714" y="217"/>
                  <a:pt x="697" y="262"/>
                  <a:pt x="664" y="296"/>
                </a:cubicBezTo>
                <a:cubicBezTo>
                  <a:pt x="541" y="418"/>
                  <a:pt x="541" y="418"/>
                  <a:pt x="541" y="418"/>
                </a:cubicBezTo>
                <a:cubicBezTo>
                  <a:pt x="540" y="419"/>
                  <a:pt x="540" y="419"/>
                  <a:pt x="540" y="419"/>
                </a:cubicBezTo>
                <a:cubicBezTo>
                  <a:pt x="506" y="452"/>
                  <a:pt x="463" y="469"/>
                  <a:pt x="419" y="469"/>
                </a:cubicBezTo>
                <a:cubicBezTo>
                  <a:pt x="357" y="469"/>
                  <a:pt x="301" y="436"/>
                  <a:pt x="271" y="384"/>
                </a:cubicBezTo>
                <a:cubicBezTo>
                  <a:pt x="271" y="384"/>
                  <a:pt x="271" y="384"/>
                  <a:pt x="271" y="384"/>
                </a:cubicBezTo>
                <a:cubicBezTo>
                  <a:pt x="263" y="372"/>
                  <a:pt x="257" y="359"/>
                  <a:pt x="253" y="345"/>
                </a:cubicBezTo>
                <a:cubicBezTo>
                  <a:pt x="249" y="331"/>
                  <a:pt x="257" y="316"/>
                  <a:pt x="271" y="312"/>
                </a:cubicBezTo>
                <a:cubicBezTo>
                  <a:pt x="285" y="308"/>
                  <a:pt x="300" y="316"/>
                  <a:pt x="305" y="330"/>
                </a:cubicBezTo>
                <a:cubicBezTo>
                  <a:pt x="307" y="339"/>
                  <a:pt x="311" y="348"/>
                  <a:pt x="317" y="357"/>
                </a:cubicBezTo>
                <a:cubicBezTo>
                  <a:pt x="338" y="393"/>
                  <a:pt x="377" y="415"/>
                  <a:pt x="419" y="415"/>
                </a:cubicBezTo>
                <a:cubicBezTo>
                  <a:pt x="449" y="415"/>
                  <a:pt x="479" y="404"/>
                  <a:pt x="502" y="381"/>
                </a:cubicBezTo>
                <a:cubicBezTo>
                  <a:pt x="504" y="380"/>
                  <a:pt x="504" y="380"/>
                  <a:pt x="504" y="380"/>
                </a:cubicBezTo>
                <a:cubicBezTo>
                  <a:pt x="504" y="380"/>
                  <a:pt x="504" y="380"/>
                  <a:pt x="504" y="380"/>
                </a:cubicBezTo>
                <a:cubicBezTo>
                  <a:pt x="626" y="258"/>
                  <a:pt x="626" y="258"/>
                  <a:pt x="626" y="258"/>
                </a:cubicBezTo>
                <a:cubicBezTo>
                  <a:pt x="649" y="235"/>
                  <a:pt x="661" y="204"/>
                  <a:pt x="661" y="173"/>
                </a:cubicBezTo>
                <a:cubicBezTo>
                  <a:pt x="661" y="107"/>
                  <a:pt x="608" y="54"/>
                  <a:pt x="541" y="54"/>
                </a:cubicBezTo>
                <a:cubicBezTo>
                  <a:pt x="511" y="54"/>
                  <a:pt x="480" y="65"/>
                  <a:pt x="457" y="89"/>
                </a:cubicBezTo>
                <a:cubicBezTo>
                  <a:pt x="457" y="89"/>
                  <a:pt x="457" y="89"/>
                  <a:pt x="457" y="89"/>
                </a:cubicBezTo>
                <a:cubicBezTo>
                  <a:pt x="343" y="202"/>
                  <a:pt x="343" y="202"/>
                  <a:pt x="343" y="202"/>
                </a:cubicBezTo>
                <a:close/>
                <a:moveTo>
                  <a:pt x="388" y="496"/>
                </a:moveTo>
                <a:cubicBezTo>
                  <a:pt x="388" y="496"/>
                  <a:pt x="388" y="496"/>
                  <a:pt x="388" y="496"/>
                </a:cubicBezTo>
                <a:cubicBezTo>
                  <a:pt x="274" y="610"/>
                  <a:pt x="274" y="610"/>
                  <a:pt x="274" y="610"/>
                </a:cubicBezTo>
                <a:cubicBezTo>
                  <a:pt x="228" y="656"/>
                  <a:pt x="151" y="656"/>
                  <a:pt x="105" y="610"/>
                </a:cubicBezTo>
                <a:cubicBezTo>
                  <a:pt x="105" y="610"/>
                  <a:pt x="105" y="610"/>
                  <a:pt x="105" y="610"/>
                </a:cubicBezTo>
                <a:cubicBezTo>
                  <a:pt x="59" y="563"/>
                  <a:pt x="59" y="486"/>
                  <a:pt x="105" y="440"/>
                </a:cubicBezTo>
                <a:cubicBezTo>
                  <a:pt x="227" y="318"/>
                  <a:pt x="227" y="318"/>
                  <a:pt x="227" y="318"/>
                </a:cubicBezTo>
                <a:cubicBezTo>
                  <a:pt x="251" y="295"/>
                  <a:pt x="281" y="283"/>
                  <a:pt x="312" y="283"/>
                </a:cubicBezTo>
                <a:cubicBezTo>
                  <a:pt x="343" y="283"/>
                  <a:pt x="373" y="295"/>
                  <a:pt x="397" y="318"/>
                </a:cubicBezTo>
                <a:cubicBezTo>
                  <a:pt x="404" y="325"/>
                  <a:pt x="410" y="333"/>
                  <a:pt x="415" y="341"/>
                </a:cubicBezTo>
                <a:cubicBezTo>
                  <a:pt x="420" y="350"/>
                  <a:pt x="424" y="359"/>
                  <a:pt x="427" y="368"/>
                </a:cubicBezTo>
                <a:cubicBezTo>
                  <a:pt x="431" y="382"/>
                  <a:pt x="446" y="390"/>
                  <a:pt x="460" y="386"/>
                </a:cubicBezTo>
                <a:cubicBezTo>
                  <a:pt x="474" y="382"/>
                  <a:pt x="482" y="367"/>
                  <a:pt x="478" y="353"/>
                </a:cubicBezTo>
                <a:cubicBezTo>
                  <a:pt x="474" y="339"/>
                  <a:pt x="468" y="326"/>
                  <a:pt x="461" y="314"/>
                </a:cubicBezTo>
                <a:cubicBezTo>
                  <a:pt x="454" y="301"/>
                  <a:pt x="445" y="290"/>
                  <a:pt x="435" y="280"/>
                </a:cubicBezTo>
                <a:cubicBezTo>
                  <a:pt x="435" y="280"/>
                  <a:pt x="435" y="280"/>
                  <a:pt x="435" y="280"/>
                </a:cubicBezTo>
                <a:cubicBezTo>
                  <a:pt x="401" y="246"/>
                  <a:pt x="357" y="229"/>
                  <a:pt x="312" y="229"/>
                </a:cubicBezTo>
                <a:cubicBezTo>
                  <a:pt x="268" y="229"/>
                  <a:pt x="223" y="246"/>
                  <a:pt x="190" y="280"/>
                </a:cubicBezTo>
                <a:cubicBezTo>
                  <a:pt x="67" y="402"/>
                  <a:pt x="67" y="402"/>
                  <a:pt x="67" y="402"/>
                </a:cubicBezTo>
                <a:cubicBezTo>
                  <a:pt x="0" y="469"/>
                  <a:pt x="0" y="580"/>
                  <a:pt x="67" y="647"/>
                </a:cubicBezTo>
                <a:cubicBezTo>
                  <a:pt x="69" y="649"/>
                  <a:pt x="69" y="649"/>
                  <a:pt x="69" y="649"/>
                </a:cubicBezTo>
                <a:cubicBezTo>
                  <a:pt x="136" y="714"/>
                  <a:pt x="245" y="714"/>
                  <a:pt x="312" y="648"/>
                </a:cubicBezTo>
                <a:cubicBezTo>
                  <a:pt x="312" y="647"/>
                  <a:pt x="312" y="647"/>
                  <a:pt x="312" y="647"/>
                </a:cubicBezTo>
                <a:cubicBezTo>
                  <a:pt x="312" y="647"/>
                  <a:pt x="312" y="647"/>
                  <a:pt x="312" y="647"/>
                </a:cubicBezTo>
                <a:cubicBezTo>
                  <a:pt x="426" y="533"/>
                  <a:pt x="426" y="533"/>
                  <a:pt x="426" y="533"/>
                </a:cubicBezTo>
                <a:cubicBezTo>
                  <a:pt x="436" y="523"/>
                  <a:pt x="436" y="506"/>
                  <a:pt x="426" y="496"/>
                </a:cubicBezTo>
                <a:cubicBezTo>
                  <a:pt x="415" y="485"/>
                  <a:pt x="399" y="485"/>
                  <a:pt x="388" y="496"/>
                </a:cubicBezTo>
                <a:close/>
              </a:path>
            </a:pathLst>
          </a:custGeom>
          <a:solidFill>
            <a:srgbClr val="FF9985"/>
          </a:solidFill>
          <a:ln>
            <a:noFill/>
          </a:ln>
        </p:spPr>
        <p:txBody>
          <a:bodyPr vert="horz" wrap="square" lIns="91440" tIns="45720" rIns="91440" bIns="45720" numCol="1" anchor="t" anchorCtr="0" compatLnSpc="1"/>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19" name="1">
            <a:extLst>
              <a:ext uri="{FF2B5EF4-FFF2-40B4-BE49-F238E27FC236}">
                <a16:creationId xmlns:a16="http://schemas.microsoft.com/office/drawing/2014/main" id="{8291F83C-7020-4FC6-BDBA-031024A40335}"/>
              </a:ext>
            </a:extLst>
          </p:cNvPr>
          <p:cNvSpPr>
            <a:spLocks noEditPoints="1"/>
          </p:cNvSpPr>
          <p:nvPr/>
        </p:nvSpPr>
        <p:spPr bwMode="auto">
          <a:xfrm>
            <a:off x="5334470" y="3203368"/>
            <a:ext cx="642972" cy="538696"/>
          </a:xfrm>
          <a:custGeom>
            <a:avLst/>
            <a:gdLst>
              <a:gd name="T0" fmla="*/ 140 w 780"/>
              <a:gd name="T1" fmla="*/ 150 h 653"/>
              <a:gd name="T2" fmla="*/ 108 w 780"/>
              <a:gd name="T3" fmla="*/ 344 h 653"/>
              <a:gd name="T4" fmla="*/ 90 w 780"/>
              <a:gd name="T5" fmla="*/ 530 h 653"/>
              <a:gd name="T6" fmla="*/ 167 w 780"/>
              <a:gd name="T7" fmla="*/ 530 h 653"/>
              <a:gd name="T8" fmla="*/ 183 w 780"/>
              <a:gd name="T9" fmla="*/ 492 h 653"/>
              <a:gd name="T10" fmla="*/ 167 w 780"/>
              <a:gd name="T11" fmla="*/ 453 h 653"/>
              <a:gd name="T12" fmla="*/ 90 w 780"/>
              <a:gd name="T13" fmla="*/ 453 h 653"/>
              <a:gd name="T14" fmla="*/ 90 w 780"/>
              <a:gd name="T15" fmla="*/ 530 h 653"/>
              <a:gd name="T16" fmla="*/ 129 w 780"/>
              <a:gd name="T17" fmla="*/ 469 h 653"/>
              <a:gd name="T18" fmla="*/ 151 w 780"/>
              <a:gd name="T19" fmla="*/ 492 h 653"/>
              <a:gd name="T20" fmla="*/ 129 w 780"/>
              <a:gd name="T21" fmla="*/ 514 h 653"/>
              <a:gd name="T22" fmla="*/ 107 w 780"/>
              <a:gd name="T23" fmla="*/ 492 h 653"/>
              <a:gd name="T24" fmla="*/ 566 w 780"/>
              <a:gd name="T25" fmla="*/ 468 h 653"/>
              <a:gd name="T26" fmla="*/ 659 w 780"/>
              <a:gd name="T27" fmla="*/ 507 h 653"/>
              <a:gd name="T28" fmla="*/ 659 w 780"/>
              <a:gd name="T29" fmla="*/ 430 h 653"/>
              <a:gd name="T30" fmla="*/ 566 w 780"/>
              <a:gd name="T31" fmla="*/ 468 h 653"/>
              <a:gd name="T32" fmla="*/ 621 w 780"/>
              <a:gd name="T33" fmla="*/ 446 h 653"/>
              <a:gd name="T34" fmla="*/ 643 w 780"/>
              <a:gd name="T35" fmla="*/ 468 h 653"/>
              <a:gd name="T36" fmla="*/ 605 w 780"/>
              <a:gd name="T37" fmla="*/ 484 h 653"/>
              <a:gd name="T38" fmla="*/ 631 w 780"/>
              <a:gd name="T39" fmla="*/ 23 h 653"/>
              <a:gd name="T40" fmla="*/ 439 w 780"/>
              <a:gd name="T41" fmla="*/ 47 h 653"/>
              <a:gd name="T42" fmla="*/ 0 w 780"/>
              <a:gd name="T43" fmla="*/ 61 h 653"/>
              <a:gd name="T44" fmla="*/ 417 w 780"/>
              <a:gd name="T45" fmla="*/ 650 h 653"/>
              <a:gd name="T46" fmla="*/ 536 w 780"/>
              <a:gd name="T47" fmla="*/ 630 h 653"/>
              <a:gd name="T48" fmla="*/ 777 w 780"/>
              <a:gd name="T49" fmla="*/ 566 h 653"/>
              <a:gd name="T50" fmla="*/ 206 w 780"/>
              <a:gd name="T51" fmla="*/ 596 h 653"/>
              <a:gd name="T52" fmla="*/ 206 w 780"/>
              <a:gd name="T53" fmla="*/ 88 h 653"/>
              <a:gd name="T54" fmla="*/ 390 w 780"/>
              <a:gd name="T55" fmla="*/ 596 h 653"/>
              <a:gd name="T56" fmla="*/ 390 w 780"/>
              <a:gd name="T57" fmla="*/ 88 h 653"/>
              <a:gd name="T58" fmla="*/ 581 w 780"/>
              <a:gd name="T59" fmla="*/ 590 h 653"/>
              <a:gd name="T60" fmla="*/ 718 w 780"/>
              <a:gd name="T61" fmla="*/ 554 h 653"/>
              <a:gd name="T62" fmla="*/ 319 w 780"/>
              <a:gd name="T63" fmla="*/ 546 h 653"/>
              <a:gd name="T64" fmla="*/ 359 w 780"/>
              <a:gd name="T65" fmla="*/ 454 h 653"/>
              <a:gd name="T66" fmla="*/ 281 w 780"/>
              <a:gd name="T67" fmla="*/ 453 h 653"/>
              <a:gd name="T68" fmla="*/ 319 w 780"/>
              <a:gd name="T69" fmla="*/ 546 h 653"/>
              <a:gd name="T70" fmla="*/ 319 w 780"/>
              <a:gd name="T71" fmla="*/ 469 h 653"/>
              <a:gd name="T72" fmla="*/ 342 w 780"/>
              <a:gd name="T73" fmla="*/ 492 h 653"/>
              <a:gd name="T74" fmla="*/ 304 w 780"/>
              <a:gd name="T75" fmla="*/ 507 h 653"/>
              <a:gd name="T76" fmla="*/ 319 w 780"/>
              <a:gd name="T77" fmla="*/ 361 h 653"/>
              <a:gd name="T78" fmla="*/ 335 w 780"/>
              <a:gd name="T79" fmla="*/ 150 h 653"/>
              <a:gd name="T80" fmla="*/ 303 w 780"/>
              <a:gd name="T81" fmla="*/ 344 h 653"/>
              <a:gd name="T82" fmla="*/ 530 w 780"/>
              <a:gd name="T83" fmla="*/ 125 h 653"/>
              <a:gd name="T84" fmla="*/ 588 w 780"/>
              <a:gd name="T85" fmla="*/ 344 h 653"/>
              <a:gd name="T86" fmla="*/ 530 w 780"/>
              <a:gd name="T87" fmla="*/ 12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0" h="653">
                <a:moveTo>
                  <a:pt x="124" y="361"/>
                </a:moveTo>
                <a:cubicBezTo>
                  <a:pt x="133" y="361"/>
                  <a:pt x="140" y="353"/>
                  <a:pt x="140" y="344"/>
                </a:cubicBezTo>
                <a:cubicBezTo>
                  <a:pt x="140" y="150"/>
                  <a:pt x="140" y="150"/>
                  <a:pt x="140" y="150"/>
                </a:cubicBezTo>
                <a:cubicBezTo>
                  <a:pt x="140" y="141"/>
                  <a:pt x="133" y="134"/>
                  <a:pt x="124" y="134"/>
                </a:cubicBezTo>
                <a:cubicBezTo>
                  <a:pt x="115" y="134"/>
                  <a:pt x="108" y="141"/>
                  <a:pt x="108" y="150"/>
                </a:cubicBezTo>
                <a:cubicBezTo>
                  <a:pt x="108" y="344"/>
                  <a:pt x="108" y="344"/>
                  <a:pt x="108" y="344"/>
                </a:cubicBezTo>
                <a:cubicBezTo>
                  <a:pt x="108" y="353"/>
                  <a:pt x="115" y="361"/>
                  <a:pt x="124" y="361"/>
                </a:cubicBezTo>
                <a:close/>
                <a:moveTo>
                  <a:pt x="90" y="530"/>
                </a:moveTo>
                <a:cubicBezTo>
                  <a:pt x="90" y="530"/>
                  <a:pt x="90" y="530"/>
                  <a:pt x="90" y="530"/>
                </a:cubicBezTo>
                <a:cubicBezTo>
                  <a:pt x="100" y="540"/>
                  <a:pt x="114" y="546"/>
                  <a:pt x="129" y="546"/>
                </a:cubicBezTo>
                <a:cubicBezTo>
                  <a:pt x="143" y="546"/>
                  <a:pt x="157" y="540"/>
                  <a:pt x="167" y="530"/>
                </a:cubicBezTo>
                <a:cubicBezTo>
                  <a:pt x="167" y="530"/>
                  <a:pt x="167" y="530"/>
                  <a:pt x="167" y="530"/>
                </a:cubicBezTo>
                <a:cubicBezTo>
                  <a:pt x="167" y="530"/>
                  <a:pt x="167" y="530"/>
                  <a:pt x="167" y="530"/>
                </a:cubicBezTo>
                <a:cubicBezTo>
                  <a:pt x="167" y="530"/>
                  <a:pt x="167" y="530"/>
                  <a:pt x="167" y="530"/>
                </a:cubicBezTo>
                <a:cubicBezTo>
                  <a:pt x="177" y="520"/>
                  <a:pt x="183" y="507"/>
                  <a:pt x="183" y="492"/>
                </a:cubicBezTo>
                <a:cubicBezTo>
                  <a:pt x="183" y="476"/>
                  <a:pt x="177" y="463"/>
                  <a:pt x="167" y="453"/>
                </a:cubicBezTo>
                <a:cubicBezTo>
                  <a:pt x="167" y="453"/>
                  <a:pt x="167" y="453"/>
                  <a:pt x="167" y="453"/>
                </a:cubicBezTo>
                <a:cubicBezTo>
                  <a:pt x="167" y="453"/>
                  <a:pt x="167" y="453"/>
                  <a:pt x="167" y="453"/>
                </a:cubicBezTo>
                <a:cubicBezTo>
                  <a:pt x="158" y="443"/>
                  <a:pt x="144" y="437"/>
                  <a:pt x="129" y="437"/>
                </a:cubicBezTo>
                <a:cubicBezTo>
                  <a:pt x="114" y="437"/>
                  <a:pt x="100" y="443"/>
                  <a:pt x="90" y="453"/>
                </a:cubicBezTo>
                <a:cubicBezTo>
                  <a:pt x="90" y="453"/>
                  <a:pt x="90" y="453"/>
                  <a:pt x="90" y="453"/>
                </a:cubicBezTo>
                <a:cubicBezTo>
                  <a:pt x="81" y="463"/>
                  <a:pt x="74" y="476"/>
                  <a:pt x="74" y="492"/>
                </a:cubicBezTo>
                <a:cubicBezTo>
                  <a:pt x="74" y="506"/>
                  <a:pt x="80" y="519"/>
                  <a:pt x="90" y="529"/>
                </a:cubicBezTo>
                <a:cubicBezTo>
                  <a:pt x="90" y="530"/>
                  <a:pt x="90" y="530"/>
                  <a:pt x="90" y="530"/>
                </a:cubicBezTo>
                <a:close/>
                <a:moveTo>
                  <a:pt x="113" y="476"/>
                </a:moveTo>
                <a:cubicBezTo>
                  <a:pt x="113" y="476"/>
                  <a:pt x="113" y="476"/>
                  <a:pt x="113" y="476"/>
                </a:cubicBezTo>
                <a:cubicBezTo>
                  <a:pt x="117" y="472"/>
                  <a:pt x="123" y="469"/>
                  <a:pt x="129" y="469"/>
                </a:cubicBezTo>
                <a:cubicBezTo>
                  <a:pt x="135" y="469"/>
                  <a:pt x="141" y="472"/>
                  <a:pt x="145" y="476"/>
                </a:cubicBezTo>
                <a:cubicBezTo>
                  <a:pt x="145" y="476"/>
                  <a:pt x="145" y="476"/>
                  <a:pt x="145" y="476"/>
                </a:cubicBezTo>
                <a:cubicBezTo>
                  <a:pt x="149" y="480"/>
                  <a:pt x="151" y="485"/>
                  <a:pt x="151" y="492"/>
                </a:cubicBezTo>
                <a:cubicBezTo>
                  <a:pt x="151" y="498"/>
                  <a:pt x="149" y="503"/>
                  <a:pt x="145" y="507"/>
                </a:cubicBezTo>
                <a:cubicBezTo>
                  <a:pt x="145" y="507"/>
                  <a:pt x="145" y="507"/>
                  <a:pt x="145" y="507"/>
                </a:cubicBezTo>
                <a:cubicBezTo>
                  <a:pt x="141" y="511"/>
                  <a:pt x="135" y="514"/>
                  <a:pt x="129" y="514"/>
                </a:cubicBezTo>
                <a:cubicBezTo>
                  <a:pt x="123" y="514"/>
                  <a:pt x="117" y="511"/>
                  <a:pt x="113" y="507"/>
                </a:cubicBezTo>
                <a:cubicBezTo>
                  <a:pt x="112" y="507"/>
                  <a:pt x="112" y="507"/>
                  <a:pt x="112" y="507"/>
                </a:cubicBezTo>
                <a:cubicBezTo>
                  <a:pt x="109" y="503"/>
                  <a:pt x="107" y="498"/>
                  <a:pt x="107" y="492"/>
                </a:cubicBezTo>
                <a:cubicBezTo>
                  <a:pt x="107" y="485"/>
                  <a:pt x="109" y="480"/>
                  <a:pt x="113" y="476"/>
                </a:cubicBezTo>
                <a:close/>
                <a:moveTo>
                  <a:pt x="566" y="468"/>
                </a:moveTo>
                <a:cubicBezTo>
                  <a:pt x="566" y="468"/>
                  <a:pt x="566" y="468"/>
                  <a:pt x="566" y="468"/>
                </a:cubicBezTo>
                <a:cubicBezTo>
                  <a:pt x="566" y="483"/>
                  <a:pt x="572" y="497"/>
                  <a:pt x="582" y="507"/>
                </a:cubicBezTo>
                <a:cubicBezTo>
                  <a:pt x="592" y="516"/>
                  <a:pt x="606" y="523"/>
                  <a:pt x="621" y="523"/>
                </a:cubicBezTo>
                <a:cubicBezTo>
                  <a:pt x="636" y="523"/>
                  <a:pt x="649" y="516"/>
                  <a:pt x="659" y="507"/>
                </a:cubicBezTo>
                <a:cubicBezTo>
                  <a:pt x="669" y="497"/>
                  <a:pt x="675" y="483"/>
                  <a:pt x="675" y="468"/>
                </a:cubicBezTo>
                <a:cubicBezTo>
                  <a:pt x="675" y="454"/>
                  <a:pt x="670" y="440"/>
                  <a:pt x="660" y="431"/>
                </a:cubicBezTo>
                <a:cubicBezTo>
                  <a:pt x="659" y="430"/>
                  <a:pt x="659" y="430"/>
                  <a:pt x="659" y="430"/>
                </a:cubicBezTo>
                <a:cubicBezTo>
                  <a:pt x="649" y="420"/>
                  <a:pt x="636" y="414"/>
                  <a:pt x="621" y="414"/>
                </a:cubicBezTo>
                <a:cubicBezTo>
                  <a:pt x="606" y="414"/>
                  <a:pt x="592" y="420"/>
                  <a:pt x="582" y="430"/>
                </a:cubicBezTo>
                <a:cubicBezTo>
                  <a:pt x="572" y="440"/>
                  <a:pt x="566" y="453"/>
                  <a:pt x="566" y="468"/>
                </a:cubicBezTo>
                <a:close/>
                <a:moveTo>
                  <a:pt x="605" y="452"/>
                </a:moveTo>
                <a:cubicBezTo>
                  <a:pt x="605" y="452"/>
                  <a:pt x="605" y="452"/>
                  <a:pt x="605" y="452"/>
                </a:cubicBezTo>
                <a:cubicBezTo>
                  <a:pt x="609" y="449"/>
                  <a:pt x="615" y="446"/>
                  <a:pt x="621" y="446"/>
                </a:cubicBezTo>
                <a:cubicBezTo>
                  <a:pt x="627" y="446"/>
                  <a:pt x="632" y="449"/>
                  <a:pt x="636" y="452"/>
                </a:cubicBezTo>
                <a:cubicBezTo>
                  <a:pt x="637" y="453"/>
                  <a:pt x="637" y="453"/>
                  <a:pt x="637" y="453"/>
                </a:cubicBezTo>
                <a:cubicBezTo>
                  <a:pt x="641" y="457"/>
                  <a:pt x="643" y="462"/>
                  <a:pt x="643" y="468"/>
                </a:cubicBezTo>
                <a:cubicBezTo>
                  <a:pt x="643" y="475"/>
                  <a:pt x="640" y="480"/>
                  <a:pt x="636" y="484"/>
                </a:cubicBezTo>
                <a:cubicBezTo>
                  <a:pt x="632" y="488"/>
                  <a:pt x="627" y="491"/>
                  <a:pt x="621" y="491"/>
                </a:cubicBezTo>
                <a:cubicBezTo>
                  <a:pt x="615" y="491"/>
                  <a:pt x="609" y="488"/>
                  <a:pt x="605" y="484"/>
                </a:cubicBezTo>
                <a:cubicBezTo>
                  <a:pt x="601" y="480"/>
                  <a:pt x="599" y="475"/>
                  <a:pt x="599" y="468"/>
                </a:cubicBezTo>
                <a:cubicBezTo>
                  <a:pt x="599" y="462"/>
                  <a:pt x="601" y="457"/>
                  <a:pt x="605" y="452"/>
                </a:cubicBezTo>
                <a:close/>
                <a:moveTo>
                  <a:pt x="631" y="23"/>
                </a:moveTo>
                <a:cubicBezTo>
                  <a:pt x="631" y="23"/>
                  <a:pt x="631" y="23"/>
                  <a:pt x="631" y="23"/>
                </a:cubicBezTo>
                <a:cubicBezTo>
                  <a:pt x="628" y="9"/>
                  <a:pt x="613" y="0"/>
                  <a:pt x="598" y="4"/>
                </a:cubicBezTo>
                <a:cubicBezTo>
                  <a:pt x="439" y="47"/>
                  <a:pt x="439" y="47"/>
                  <a:pt x="439" y="47"/>
                </a:cubicBezTo>
                <a:cubicBezTo>
                  <a:pt x="435" y="39"/>
                  <a:pt x="426" y="35"/>
                  <a:pt x="417" y="35"/>
                </a:cubicBezTo>
                <a:cubicBezTo>
                  <a:pt x="27" y="35"/>
                  <a:pt x="27" y="35"/>
                  <a:pt x="27" y="35"/>
                </a:cubicBezTo>
                <a:cubicBezTo>
                  <a:pt x="12" y="35"/>
                  <a:pt x="0" y="46"/>
                  <a:pt x="0" y="61"/>
                </a:cubicBezTo>
                <a:cubicBezTo>
                  <a:pt x="0" y="623"/>
                  <a:pt x="0" y="623"/>
                  <a:pt x="0" y="623"/>
                </a:cubicBezTo>
                <a:cubicBezTo>
                  <a:pt x="0" y="638"/>
                  <a:pt x="12" y="650"/>
                  <a:pt x="27" y="650"/>
                </a:cubicBezTo>
                <a:cubicBezTo>
                  <a:pt x="417" y="650"/>
                  <a:pt x="417" y="650"/>
                  <a:pt x="417" y="650"/>
                </a:cubicBezTo>
                <a:cubicBezTo>
                  <a:pt x="432" y="650"/>
                  <a:pt x="444" y="638"/>
                  <a:pt x="444" y="623"/>
                </a:cubicBezTo>
                <a:cubicBezTo>
                  <a:pt x="444" y="284"/>
                  <a:pt x="444" y="284"/>
                  <a:pt x="444" y="284"/>
                </a:cubicBezTo>
                <a:cubicBezTo>
                  <a:pt x="536" y="630"/>
                  <a:pt x="536" y="630"/>
                  <a:pt x="536" y="630"/>
                </a:cubicBezTo>
                <a:cubicBezTo>
                  <a:pt x="540" y="644"/>
                  <a:pt x="555" y="653"/>
                  <a:pt x="569" y="649"/>
                </a:cubicBezTo>
                <a:cubicBezTo>
                  <a:pt x="758" y="599"/>
                  <a:pt x="758" y="599"/>
                  <a:pt x="758" y="599"/>
                </a:cubicBezTo>
                <a:cubicBezTo>
                  <a:pt x="772" y="595"/>
                  <a:pt x="780" y="580"/>
                  <a:pt x="777" y="566"/>
                </a:cubicBezTo>
                <a:cubicBezTo>
                  <a:pt x="631" y="23"/>
                  <a:pt x="631" y="23"/>
                  <a:pt x="631" y="23"/>
                </a:cubicBezTo>
                <a:close/>
                <a:moveTo>
                  <a:pt x="206" y="596"/>
                </a:moveTo>
                <a:cubicBezTo>
                  <a:pt x="206" y="596"/>
                  <a:pt x="206" y="596"/>
                  <a:pt x="206" y="596"/>
                </a:cubicBezTo>
                <a:cubicBezTo>
                  <a:pt x="54" y="596"/>
                  <a:pt x="54" y="596"/>
                  <a:pt x="54" y="596"/>
                </a:cubicBezTo>
                <a:cubicBezTo>
                  <a:pt x="54" y="88"/>
                  <a:pt x="54" y="88"/>
                  <a:pt x="54" y="88"/>
                </a:cubicBezTo>
                <a:cubicBezTo>
                  <a:pt x="206" y="88"/>
                  <a:pt x="206" y="88"/>
                  <a:pt x="206" y="88"/>
                </a:cubicBezTo>
                <a:cubicBezTo>
                  <a:pt x="206" y="596"/>
                  <a:pt x="206" y="596"/>
                  <a:pt x="206" y="596"/>
                </a:cubicBezTo>
                <a:close/>
                <a:moveTo>
                  <a:pt x="390" y="596"/>
                </a:moveTo>
                <a:cubicBezTo>
                  <a:pt x="390" y="596"/>
                  <a:pt x="390" y="596"/>
                  <a:pt x="390" y="596"/>
                </a:cubicBezTo>
                <a:cubicBezTo>
                  <a:pt x="238" y="596"/>
                  <a:pt x="238" y="596"/>
                  <a:pt x="238" y="596"/>
                </a:cubicBezTo>
                <a:cubicBezTo>
                  <a:pt x="238" y="88"/>
                  <a:pt x="238" y="88"/>
                  <a:pt x="238" y="88"/>
                </a:cubicBezTo>
                <a:cubicBezTo>
                  <a:pt x="390" y="88"/>
                  <a:pt x="390" y="88"/>
                  <a:pt x="390" y="88"/>
                </a:cubicBezTo>
                <a:cubicBezTo>
                  <a:pt x="390" y="596"/>
                  <a:pt x="390" y="596"/>
                  <a:pt x="390" y="596"/>
                </a:cubicBezTo>
                <a:close/>
                <a:moveTo>
                  <a:pt x="581" y="590"/>
                </a:moveTo>
                <a:cubicBezTo>
                  <a:pt x="581" y="590"/>
                  <a:pt x="581" y="590"/>
                  <a:pt x="581" y="590"/>
                </a:cubicBezTo>
                <a:cubicBezTo>
                  <a:pt x="450" y="99"/>
                  <a:pt x="450" y="99"/>
                  <a:pt x="450" y="99"/>
                </a:cubicBezTo>
                <a:cubicBezTo>
                  <a:pt x="586" y="63"/>
                  <a:pt x="586" y="63"/>
                  <a:pt x="586" y="63"/>
                </a:cubicBezTo>
                <a:cubicBezTo>
                  <a:pt x="718" y="554"/>
                  <a:pt x="718" y="554"/>
                  <a:pt x="718" y="554"/>
                </a:cubicBezTo>
                <a:cubicBezTo>
                  <a:pt x="581" y="590"/>
                  <a:pt x="581" y="590"/>
                  <a:pt x="581" y="590"/>
                </a:cubicBezTo>
                <a:close/>
                <a:moveTo>
                  <a:pt x="319" y="546"/>
                </a:moveTo>
                <a:cubicBezTo>
                  <a:pt x="319" y="546"/>
                  <a:pt x="319" y="546"/>
                  <a:pt x="319" y="546"/>
                </a:cubicBezTo>
                <a:cubicBezTo>
                  <a:pt x="334" y="546"/>
                  <a:pt x="348" y="540"/>
                  <a:pt x="358" y="530"/>
                </a:cubicBezTo>
                <a:cubicBezTo>
                  <a:pt x="368" y="520"/>
                  <a:pt x="374" y="507"/>
                  <a:pt x="374" y="492"/>
                </a:cubicBezTo>
                <a:cubicBezTo>
                  <a:pt x="374" y="477"/>
                  <a:pt x="368" y="464"/>
                  <a:pt x="359" y="454"/>
                </a:cubicBezTo>
                <a:cubicBezTo>
                  <a:pt x="358" y="453"/>
                  <a:pt x="358" y="453"/>
                  <a:pt x="358" y="453"/>
                </a:cubicBezTo>
                <a:cubicBezTo>
                  <a:pt x="348" y="443"/>
                  <a:pt x="334" y="437"/>
                  <a:pt x="319" y="437"/>
                </a:cubicBezTo>
                <a:cubicBezTo>
                  <a:pt x="304" y="437"/>
                  <a:pt x="291" y="443"/>
                  <a:pt x="281" y="453"/>
                </a:cubicBezTo>
                <a:cubicBezTo>
                  <a:pt x="271" y="463"/>
                  <a:pt x="265" y="476"/>
                  <a:pt x="265" y="492"/>
                </a:cubicBezTo>
                <a:cubicBezTo>
                  <a:pt x="265" y="507"/>
                  <a:pt x="271" y="520"/>
                  <a:pt x="281" y="530"/>
                </a:cubicBezTo>
                <a:cubicBezTo>
                  <a:pt x="291" y="540"/>
                  <a:pt x="304" y="546"/>
                  <a:pt x="319" y="546"/>
                </a:cubicBezTo>
                <a:close/>
                <a:moveTo>
                  <a:pt x="304" y="476"/>
                </a:moveTo>
                <a:cubicBezTo>
                  <a:pt x="304" y="476"/>
                  <a:pt x="304" y="476"/>
                  <a:pt x="304" y="476"/>
                </a:cubicBezTo>
                <a:cubicBezTo>
                  <a:pt x="307" y="472"/>
                  <a:pt x="313" y="469"/>
                  <a:pt x="319" y="469"/>
                </a:cubicBezTo>
                <a:cubicBezTo>
                  <a:pt x="325" y="469"/>
                  <a:pt x="331" y="472"/>
                  <a:pt x="335" y="476"/>
                </a:cubicBezTo>
                <a:cubicBezTo>
                  <a:pt x="336" y="476"/>
                  <a:pt x="336" y="476"/>
                  <a:pt x="336" y="476"/>
                </a:cubicBezTo>
                <a:cubicBezTo>
                  <a:pt x="339" y="480"/>
                  <a:pt x="342" y="486"/>
                  <a:pt x="342" y="492"/>
                </a:cubicBezTo>
                <a:cubicBezTo>
                  <a:pt x="342" y="498"/>
                  <a:pt x="339" y="503"/>
                  <a:pt x="335" y="507"/>
                </a:cubicBezTo>
                <a:cubicBezTo>
                  <a:pt x="331" y="511"/>
                  <a:pt x="325" y="514"/>
                  <a:pt x="319" y="514"/>
                </a:cubicBezTo>
                <a:cubicBezTo>
                  <a:pt x="313" y="514"/>
                  <a:pt x="307" y="511"/>
                  <a:pt x="304" y="507"/>
                </a:cubicBezTo>
                <a:cubicBezTo>
                  <a:pt x="300" y="503"/>
                  <a:pt x="297" y="498"/>
                  <a:pt x="297" y="492"/>
                </a:cubicBezTo>
                <a:cubicBezTo>
                  <a:pt x="297" y="485"/>
                  <a:pt x="300" y="480"/>
                  <a:pt x="304" y="476"/>
                </a:cubicBezTo>
                <a:close/>
                <a:moveTo>
                  <a:pt x="319" y="361"/>
                </a:moveTo>
                <a:cubicBezTo>
                  <a:pt x="319" y="361"/>
                  <a:pt x="319" y="361"/>
                  <a:pt x="319" y="361"/>
                </a:cubicBezTo>
                <a:cubicBezTo>
                  <a:pt x="328" y="361"/>
                  <a:pt x="335" y="353"/>
                  <a:pt x="335" y="344"/>
                </a:cubicBezTo>
                <a:cubicBezTo>
                  <a:pt x="335" y="150"/>
                  <a:pt x="335" y="150"/>
                  <a:pt x="335" y="150"/>
                </a:cubicBezTo>
                <a:cubicBezTo>
                  <a:pt x="335" y="141"/>
                  <a:pt x="328" y="134"/>
                  <a:pt x="319" y="134"/>
                </a:cubicBezTo>
                <a:cubicBezTo>
                  <a:pt x="311" y="134"/>
                  <a:pt x="303" y="141"/>
                  <a:pt x="303" y="150"/>
                </a:cubicBezTo>
                <a:cubicBezTo>
                  <a:pt x="303" y="344"/>
                  <a:pt x="303" y="344"/>
                  <a:pt x="303" y="344"/>
                </a:cubicBezTo>
                <a:cubicBezTo>
                  <a:pt x="303" y="353"/>
                  <a:pt x="311" y="361"/>
                  <a:pt x="319" y="361"/>
                </a:cubicBezTo>
                <a:close/>
                <a:moveTo>
                  <a:pt x="530" y="125"/>
                </a:moveTo>
                <a:cubicBezTo>
                  <a:pt x="530" y="125"/>
                  <a:pt x="530" y="125"/>
                  <a:pt x="530" y="125"/>
                </a:cubicBezTo>
                <a:cubicBezTo>
                  <a:pt x="521" y="128"/>
                  <a:pt x="516" y="137"/>
                  <a:pt x="519" y="146"/>
                </a:cubicBezTo>
                <a:cubicBezTo>
                  <a:pt x="569" y="333"/>
                  <a:pt x="569" y="333"/>
                  <a:pt x="569" y="333"/>
                </a:cubicBezTo>
                <a:cubicBezTo>
                  <a:pt x="571" y="341"/>
                  <a:pt x="580" y="347"/>
                  <a:pt x="588" y="344"/>
                </a:cubicBezTo>
                <a:cubicBezTo>
                  <a:pt x="597" y="342"/>
                  <a:pt x="602" y="333"/>
                  <a:pt x="600" y="324"/>
                </a:cubicBezTo>
                <a:cubicBezTo>
                  <a:pt x="550" y="137"/>
                  <a:pt x="550" y="137"/>
                  <a:pt x="550" y="137"/>
                </a:cubicBezTo>
                <a:cubicBezTo>
                  <a:pt x="548" y="129"/>
                  <a:pt x="539" y="123"/>
                  <a:pt x="530" y="125"/>
                </a:cubicBezTo>
                <a:close/>
              </a:path>
            </a:pathLst>
          </a:custGeom>
          <a:solidFill>
            <a:srgbClr val="CDBBB1"/>
          </a:solidFill>
          <a:ln>
            <a:noFill/>
          </a:ln>
        </p:spPr>
        <p:txBody>
          <a:bodyPr vert="horz" wrap="square" lIns="91440" tIns="45720" rIns="91440" bIns="45720" numCol="1" anchor="t" anchorCtr="0" compatLnSpc="1"/>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20" name="1">
            <a:extLst>
              <a:ext uri="{FF2B5EF4-FFF2-40B4-BE49-F238E27FC236}">
                <a16:creationId xmlns:a16="http://schemas.microsoft.com/office/drawing/2014/main" id="{A34F9805-AF83-4361-8C0B-F8FE6D5FDA92}"/>
              </a:ext>
            </a:extLst>
          </p:cNvPr>
          <p:cNvSpPr>
            <a:spLocks noEditPoints="1"/>
          </p:cNvSpPr>
          <p:nvPr/>
        </p:nvSpPr>
        <p:spPr bwMode="auto">
          <a:xfrm>
            <a:off x="6141619" y="1591263"/>
            <a:ext cx="581972" cy="581972"/>
          </a:xfrm>
          <a:custGeom>
            <a:avLst/>
            <a:gdLst>
              <a:gd name="T0" fmla="*/ 703 w 706"/>
              <a:gd name="T1" fmla="*/ 502 h 706"/>
              <a:gd name="T2" fmla="*/ 673 w 706"/>
              <a:gd name="T3" fmla="*/ 616 h 706"/>
              <a:gd name="T4" fmla="*/ 639 w 706"/>
              <a:gd name="T5" fmla="*/ 673 h 706"/>
              <a:gd name="T6" fmla="*/ 555 w 706"/>
              <a:gd name="T7" fmla="*/ 612 h 706"/>
              <a:gd name="T8" fmla="*/ 481 w 706"/>
              <a:gd name="T9" fmla="*/ 692 h 706"/>
              <a:gd name="T10" fmla="*/ 407 w 706"/>
              <a:gd name="T11" fmla="*/ 386 h 706"/>
              <a:gd name="T12" fmla="*/ 365 w 706"/>
              <a:gd name="T13" fmla="*/ 473 h 706"/>
              <a:gd name="T14" fmla="*/ 295 w 706"/>
              <a:gd name="T15" fmla="*/ 479 h 706"/>
              <a:gd name="T16" fmla="*/ 219 w 706"/>
              <a:gd name="T17" fmla="*/ 403 h 706"/>
              <a:gd name="T18" fmla="*/ 219 w 706"/>
              <a:gd name="T19" fmla="*/ 294 h 706"/>
              <a:gd name="T20" fmla="*/ 402 w 706"/>
              <a:gd name="T21" fmla="*/ 219 h 706"/>
              <a:gd name="T22" fmla="*/ 449 w 706"/>
              <a:gd name="T23" fmla="*/ 250 h 706"/>
              <a:gd name="T24" fmla="*/ 473 w 706"/>
              <a:gd name="T25" fmla="*/ 365 h 706"/>
              <a:gd name="T26" fmla="*/ 449 w 706"/>
              <a:gd name="T27" fmla="*/ 307 h 706"/>
              <a:gd name="T28" fmla="*/ 426 w 706"/>
              <a:gd name="T29" fmla="*/ 272 h 706"/>
              <a:gd name="T30" fmla="*/ 272 w 706"/>
              <a:gd name="T31" fmla="*/ 272 h 706"/>
              <a:gd name="T32" fmla="*/ 249 w 706"/>
              <a:gd name="T33" fmla="*/ 307 h 706"/>
              <a:gd name="T34" fmla="*/ 249 w 706"/>
              <a:gd name="T35" fmla="*/ 391 h 706"/>
              <a:gd name="T36" fmla="*/ 307 w 706"/>
              <a:gd name="T37" fmla="*/ 449 h 706"/>
              <a:gd name="T38" fmla="*/ 349 w 706"/>
              <a:gd name="T39" fmla="*/ 553 h 706"/>
              <a:gd name="T40" fmla="*/ 258 w 706"/>
              <a:gd name="T41" fmla="*/ 567 h 706"/>
              <a:gd name="T42" fmla="*/ 130 w 706"/>
              <a:gd name="T43" fmla="*/ 439 h 706"/>
              <a:gd name="T44" fmla="*/ 131 w 706"/>
              <a:gd name="T45" fmla="*/ 259 h 706"/>
              <a:gd name="T46" fmla="*/ 260 w 706"/>
              <a:gd name="T47" fmla="*/ 131 h 706"/>
              <a:gd name="T48" fmla="*/ 439 w 706"/>
              <a:gd name="T49" fmla="*/ 131 h 706"/>
              <a:gd name="T50" fmla="*/ 567 w 706"/>
              <a:gd name="T51" fmla="*/ 260 h 706"/>
              <a:gd name="T52" fmla="*/ 553 w 706"/>
              <a:gd name="T53" fmla="*/ 349 h 706"/>
              <a:gd name="T54" fmla="*/ 493 w 706"/>
              <a:gd name="T55" fmla="*/ 205 h 706"/>
              <a:gd name="T56" fmla="*/ 271 w 706"/>
              <a:gd name="T57" fmla="*/ 160 h 706"/>
              <a:gd name="T58" fmla="*/ 161 w 706"/>
              <a:gd name="T59" fmla="*/ 271 h 706"/>
              <a:gd name="T60" fmla="*/ 161 w 706"/>
              <a:gd name="T61" fmla="*/ 427 h 706"/>
              <a:gd name="T62" fmla="*/ 349 w 706"/>
              <a:gd name="T63" fmla="*/ 553 h 706"/>
              <a:gd name="T64" fmla="*/ 376 w 706"/>
              <a:gd name="T65" fmla="*/ 671 h 706"/>
              <a:gd name="T66" fmla="*/ 215 w 706"/>
              <a:gd name="T67" fmla="*/ 672 h 706"/>
              <a:gd name="T68" fmla="*/ 26 w 706"/>
              <a:gd name="T69" fmla="*/ 481 h 706"/>
              <a:gd name="T70" fmla="*/ 26 w 706"/>
              <a:gd name="T71" fmla="*/ 215 h 706"/>
              <a:gd name="T72" fmla="*/ 215 w 706"/>
              <a:gd name="T73" fmla="*/ 26 h 706"/>
              <a:gd name="T74" fmla="*/ 483 w 706"/>
              <a:gd name="T75" fmla="*/ 26 h 706"/>
              <a:gd name="T76" fmla="*/ 596 w 706"/>
              <a:gd name="T77" fmla="*/ 102 h 706"/>
              <a:gd name="T78" fmla="*/ 698 w 706"/>
              <a:gd name="T79" fmla="*/ 349 h 706"/>
              <a:gd name="T80" fmla="*/ 623 w 706"/>
              <a:gd name="T81" fmla="*/ 237 h 706"/>
              <a:gd name="T82" fmla="*/ 462 w 706"/>
              <a:gd name="T83" fmla="*/ 76 h 706"/>
              <a:gd name="T84" fmla="*/ 236 w 706"/>
              <a:gd name="T85" fmla="*/ 76 h 706"/>
              <a:gd name="T86" fmla="*/ 53 w 706"/>
              <a:gd name="T87" fmla="*/ 349 h 706"/>
              <a:gd name="T88" fmla="*/ 140 w 706"/>
              <a:gd name="T89" fmla="*/ 558 h 706"/>
              <a:gd name="T90" fmla="*/ 647 w 706"/>
              <a:gd name="T91" fmla="*/ 500 h 706"/>
              <a:gd name="T92" fmla="*/ 500 w 706"/>
              <a:gd name="T93" fmla="*/ 647 h 706"/>
              <a:gd name="T94" fmla="*/ 539 w 706"/>
              <a:gd name="T95" fmla="*/ 574 h 706"/>
              <a:gd name="T96" fmla="*/ 639 w 706"/>
              <a:gd name="T97" fmla="*/ 628 h 706"/>
              <a:gd name="T98" fmla="*/ 577 w 706"/>
              <a:gd name="T99" fmla="*/ 53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6" h="706">
                <a:moveTo>
                  <a:pt x="407" y="386"/>
                </a:moveTo>
                <a:cubicBezTo>
                  <a:pt x="693" y="481"/>
                  <a:pt x="693" y="481"/>
                  <a:pt x="693" y="481"/>
                </a:cubicBezTo>
                <a:cubicBezTo>
                  <a:pt x="701" y="485"/>
                  <a:pt x="706" y="493"/>
                  <a:pt x="703" y="502"/>
                </a:cubicBezTo>
                <a:cubicBezTo>
                  <a:pt x="702" y="506"/>
                  <a:pt x="699" y="509"/>
                  <a:pt x="695" y="511"/>
                </a:cubicBezTo>
                <a:cubicBezTo>
                  <a:pt x="612" y="555"/>
                  <a:pt x="612" y="555"/>
                  <a:pt x="612" y="555"/>
                </a:cubicBezTo>
                <a:cubicBezTo>
                  <a:pt x="673" y="616"/>
                  <a:pt x="673" y="616"/>
                  <a:pt x="673" y="616"/>
                </a:cubicBezTo>
                <a:cubicBezTo>
                  <a:pt x="679" y="623"/>
                  <a:pt x="679" y="633"/>
                  <a:pt x="673" y="639"/>
                </a:cubicBezTo>
                <a:cubicBezTo>
                  <a:pt x="673" y="639"/>
                  <a:pt x="673" y="639"/>
                  <a:pt x="673" y="639"/>
                </a:cubicBezTo>
                <a:cubicBezTo>
                  <a:pt x="639" y="673"/>
                  <a:pt x="639" y="673"/>
                  <a:pt x="639" y="673"/>
                </a:cubicBezTo>
                <a:cubicBezTo>
                  <a:pt x="633" y="679"/>
                  <a:pt x="623" y="679"/>
                  <a:pt x="617" y="673"/>
                </a:cubicBezTo>
                <a:cubicBezTo>
                  <a:pt x="615" y="673"/>
                  <a:pt x="615" y="673"/>
                  <a:pt x="615" y="673"/>
                </a:cubicBezTo>
                <a:cubicBezTo>
                  <a:pt x="555" y="612"/>
                  <a:pt x="555" y="612"/>
                  <a:pt x="555" y="612"/>
                </a:cubicBezTo>
                <a:cubicBezTo>
                  <a:pt x="511" y="695"/>
                  <a:pt x="511" y="695"/>
                  <a:pt x="511" y="695"/>
                </a:cubicBezTo>
                <a:cubicBezTo>
                  <a:pt x="507" y="703"/>
                  <a:pt x="497" y="706"/>
                  <a:pt x="489" y="702"/>
                </a:cubicBezTo>
                <a:cubicBezTo>
                  <a:pt x="485" y="700"/>
                  <a:pt x="483" y="696"/>
                  <a:pt x="481" y="692"/>
                </a:cubicBezTo>
                <a:cubicBezTo>
                  <a:pt x="386" y="407"/>
                  <a:pt x="386" y="407"/>
                  <a:pt x="386" y="407"/>
                </a:cubicBezTo>
                <a:cubicBezTo>
                  <a:pt x="383" y="398"/>
                  <a:pt x="388" y="389"/>
                  <a:pt x="397" y="386"/>
                </a:cubicBezTo>
                <a:cubicBezTo>
                  <a:pt x="400" y="385"/>
                  <a:pt x="404" y="385"/>
                  <a:pt x="407" y="386"/>
                </a:cubicBezTo>
                <a:close/>
                <a:moveTo>
                  <a:pt x="349" y="458"/>
                </a:moveTo>
                <a:cubicBezTo>
                  <a:pt x="349" y="458"/>
                  <a:pt x="349" y="458"/>
                  <a:pt x="349" y="458"/>
                </a:cubicBezTo>
                <a:cubicBezTo>
                  <a:pt x="358" y="458"/>
                  <a:pt x="365" y="464"/>
                  <a:pt x="365" y="473"/>
                </a:cubicBezTo>
                <a:cubicBezTo>
                  <a:pt x="365" y="483"/>
                  <a:pt x="358" y="490"/>
                  <a:pt x="349" y="490"/>
                </a:cubicBezTo>
                <a:cubicBezTo>
                  <a:pt x="330" y="490"/>
                  <a:pt x="312" y="486"/>
                  <a:pt x="295" y="479"/>
                </a:cubicBezTo>
                <a:cubicBezTo>
                  <a:pt x="295" y="479"/>
                  <a:pt x="295" y="479"/>
                  <a:pt x="295" y="479"/>
                </a:cubicBezTo>
                <a:cubicBezTo>
                  <a:pt x="278" y="472"/>
                  <a:pt x="262" y="461"/>
                  <a:pt x="249" y="448"/>
                </a:cubicBezTo>
                <a:cubicBezTo>
                  <a:pt x="249" y="448"/>
                  <a:pt x="249" y="448"/>
                  <a:pt x="249" y="448"/>
                </a:cubicBezTo>
                <a:cubicBezTo>
                  <a:pt x="236" y="435"/>
                  <a:pt x="226" y="420"/>
                  <a:pt x="219" y="403"/>
                </a:cubicBezTo>
                <a:cubicBezTo>
                  <a:pt x="212" y="386"/>
                  <a:pt x="208" y="368"/>
                  <a:pt x="208" y="349"/>
                </a:cubicBezTo>
                <a:cubicBezTo>
                  <a:pt x="208" y="330"/>
                  <a:pt x="212" y="312"/>
                  <a:pt x="219" y="295"/>
                </a:cubicBezTo>
                <a:cubicBezTo>
                  <a:pt x="219" y="294"/>
                  <a:pt x="219" y="294"/>
                  <a:pt x="219" y="294"/>
                </a:cubicBezTo>
                <a:cubicBezTo>
                  <a:pt x="226" y="277"/>
                  <a:pt x="237" y="262"/>
                  <a:pt x="249" y="249"/>
                </a:cubicBezTo>
                <a:cubicBezTo>
                  <a:pt x="275" y="224"/>
                  <a:pt x="310" y="208"/>
                  <a:pt x="349" y="208"/>
                </a:cubicBezTo>
                <a:cubicBezTo>
                  <a:pt x="368" y="208"/>
                  <a:pt x="386" y="212"/>
                  <a:pt x="402" y="219"/>
                </a:cubicBezTo>
                <a:cubicBezTo>
                  <a:pt x="403" y="219"/>
                  <a:pt x="403" y="219"/>
                  <a:pt x="403" y="219"/>
                </a:cubicBezTo>
                <a:cubicBezTo>
                  <a:pt x="420" y="226"/>
                  <a:pt x="435" y="236"/>
                  <a:pt x="449" y="249"/>
                </a:cubicBezTo>
                <a:cubicBezTo>
                  <a:pt x="449" y="250"/>
                  <a:pt x="449" y="250"/>
                  <a:pt x="449" y="250"/>
                </a:cubicBezTo>
                <a:cubicBezTo>
                  <a:pt x="462" y="263"/>
                  <a:pt x="472" y="279"/>
                  <a:pt x="479" y="295"/>
                </a:cubicBezTo>
                <a:cubicBezTo>
                  <a:pt x="486" y="312"/>
                  <a:pt x="490" y="330"/>
                  <a:pt x="490" y="349"/>
                </a:cubicBezTo>
                <a:cubicBezTo>
                  <a:pt x="490" y="358"/>
                  <a:pt x="483" y="365"/>
                  <a:pt x="473" y="365"/>
                </a:cubicBezTo>
                <a:cubicBezTo>
                  <a:pt x="465" y="365"/>
                  <a:pt x="457" y="358"/>
                  <a:pt x="457" y="349"/>
                </a:cubicBezTo>
                <a:cubicBezTo>
                  <a:pt x="457" y="334"/>
                  <a:pt x="455" y="320"/>
                  <a:pt x="449" y="307"/>
                </a:cubicBezTo>
                <a:cubicBezTo>
                  <a:pt x="449" y="307"/>
                  <a:pt x="449" y="307"/>
                  <a:pt x="449" y="307"/>
                </a:cubicBezTo>
                <a:cubicBezTo>
                  <a:pt x="449" y="307"/>
                  <a:pt x="449" y="307"/>
                  <a:pt x="449" y="307"/>
                </a:cubicBezTo>
                <a:cubicBezTo>
                  <a:pt x="444" y="294"/>
                  <a:pt x="436" y="283"/>
                  <a:pt x="426" y="273"/>
                </a:cubicBezTo>
                <a:cubicBezTo>
                  <a:pt x="426" y="272"/>
                  <a:pt x="426" y="272"/>
                  <a:pt x="426" y="272"/>
                </a:cubicBezTo>
                <a:cubicBezTo>
                  <a:pt x="415" y="262"/>
                  <a:pt x="404" y="254"/>
                  <a:pt x="390" y="249"/>
                </a:cubicBezTo>
                <a:cubicBezTo>
                  <a:pt x="378" y="243"/>
                  <a:pt x="364" y="240"/>
                  <a:pt x="349" y="240"/>
                </a:cubicBezTo>
                <a:cubicBezTo>
                  <a:pt x="319" y="240"/>
                  <a:pt x="292" y="252"/>
                  <a:pt x="272" y="272"/>
                </a:cubicBezTo>
                <a:cubicBezTo>
                  <a:pt x="272" y="272"/>
                  <a:pt x="272" y="272"/>
                  <a:pt x="272" y="272"/>
                </a:cubicBezTo>
                <a:cubicBezTo>
                  <a:pt x="262" y="282"/>
                  <a:pt x="254" y="294"/>
                  <a:pt x="249" y="307"/>
                </a:cubicBezTo>
                <a:cubicBezTo>
                  <a:pt x="249" y="307"/>
                  <a:pt x="249" y="307"/>
                  <a:pt x="249" y="307"/>
                </a:cubicBezTo>
                <a:cubicBezTo>
                  <a:pt x="243" y="320"/>
                  <a:pt x="240" y="334"/>
                  <a:pt x="240" y="349"/>
                </a:cubicBezTo>
                <a:cubicBezTo>
                  <a:pt x="240" y="364"/>
                  <a:pt x="243" y="378"/>
                  <a:pt x="249" y="390"/>
                </a:cubicBezTo>
                <a:cubicBezTo>
                  <a:pt x="249" y="391"/>
                  <a:pt x="249" y="391"/>
                  <a:pt x="249" y="391"/>
                </a:cubicBezTo>
                <a:cubicBezTo>
                  <a:pt x="254" y="403"/>
                  <a:pt x="262" y="415"/>
                  <a:pt x="271" y="425"/>
                </a:cubicBezTo>
                <a:cubicBezTo>
                  <a:pt x="272" y="426"/>
                  <a:pt x="272" y="426"/>
                  <a:pt x="272" y="426"/>
                </a:cubicBezTo>
                <a:cubicBezTo>
                  <a:pt x="282" y="436"/>
                  <a:pt x="294" y="444"/>
                  <a:pt x="307" y="449"/>
                </a:cubicBezTo>
                <a:cubicBezTo>
                  <a:pt x="320" y="454"/>
                  <a:pt x="334" y="458"/>
                  <a:pt x="349" y="458"/>
                </a:cubicBezTo>
                <a:close/>
                <a:moveTo>
                  <a:pt x="349" y="553"/>
                </a:moveTo>
                <a:cubicBezTo>
                  <a:pt x="349" y="553"/>
                  <a:pt x="349" y="553"/>
                  <a:pt x="349" y="553"/>
                </a:cubicBezTo>
                <a:cubicBezTo>
                  <a:pt x="358" y="553"/>
                  <a:pt x="365" y="560"/>
                  <a:pt x="365" y="569"/>
                </a:cubicBezTo>
                <a:cubicBezTo>
                  <a:pt x="365" y="578"/>
                  <a:pt x="358" y="585"/>
                  <a:pt x="349" y="585"/>
                </a:cubicBezTo>
                <a:cubicBezTo>
                  <a:pt x="317" y="585"/>
                  <a:pt x="287" y="579"/>
                  <a:pt x="258" y="567"/>
                </a:cubicBezTo>
                <a:cubicBezTo>
                  <a:pt x="230" y="555"/>
                  <a:pt x="204" y="537"/>
                  <a:pt x="182" y="516"/>
                </a:cubicBezTo>
                <a:cubicBezTo>
                  <a:pt x="160" y="494"/>
                  <a:pt x="143" y="468"/>
                  <a:pt x="131" y="439"/>
                </a:cubicBezTo>
                <a:cubicBezTo>
                  <a:pt x="130" y="439"/>
                  <a:pt x="130" y="439"/>
                  <a:pt x="130" y="439"/>
                </a:cubicBezTo>
                <a:cubicBezTo>
                  <a:pt x="119" y="411"/>
                  <a:pt x="113" y="380"/>
                  <a:pt x="113" y="349"/>
                </a:cubicBezTo>
                <a:cubicBezTo>
                  <a:pt x="113" y="317"/>
                  <a:pt x="119" y="287"/>
                  <a:pt x="131" y="259"/>
                </a:cubicBezTo>
                <a:cubicBezTo>
                  <a:pt x="131" y="259"/>
                  <a:pt x="131" y="259"/>
                  <a:pt x="131" y="259"/>
                </a:cubicBezTo>
                <a:cubicBezTo>
                  <a:pt x="143" y="230"/>
                  <a:pt x="160" y="204"/>
                  <a:pt x="182" y="182"/>
                </a:cubicBezTo>
                <a:cubicBezTo>
                  <a:pt x="204" y="160"/>
                  <a:pt x="230" y="143"/>
                  <a:pt x="258" y="131"/>
                </a:cubicBezTo>
                <a:cubicBezTo>
                  <a:pt x="260" y="131"/>
                  <a:pt x="260" y="131"/>
                  <a:pt x="260" y="131"/>
                </a:cubicBezTo>
                <a:cubicBezTo>
                  <a:pt x="287" y="119"/>
                  <a:pt x="317" y="113"/>
                  <a:pt x="349" y="113"/>
                </a:cubicBezTo>
                <a:cubicBezTo>
                  <a:pt x="381" y="113"/>
                  <a:pt x="411" y="119"/>
                  <a:pt x="439" y="131"/>
                </a:cubicBezTo>
                <a:cubicBezTo>
                  <a:pt x="439" y="131"/>
                  <a:pt x="439" y="131"/>
                  <a:pt x="439" y="131"/>
                </a:cubicBezTo>
                <a:cubicBezTo>
                  <a:pt x="468" y="143"/>
                  <a:pt x="494" y="160"/>
                  <a:pt x="516" y="182"/>
                </a:cubicBezTo>
                <a:cubicBezTo>
                  <a:pt x="537" y="204"/>
                  <a:pt x="555" y="230"/>
                  <a:pt x="567" y="259"/>
                </a:cubicBezTo>
                <a:cubicBezTo>
                  <a:pt x="567" y="260"/>
                  <a:pt x="567" y="260"/>
                  <a:pt x="567" y="260"/>
                </a:cubicBezTo>
                <a:cubicBezTo>
                  <a:pt x="579" y="287"/>
                  <a:pt x="585" y="317"/>
                  <a:pt x="585" y="349"/>
                </a:cubicBezTo>
                <a:cubicBezTo>
                  <a:pt x="585" y="358"/>
                  <a:pt x="577" y="365"/>
                  <a:pt x="569" y="365"/>
                </a:cubicBezTo>
                <a:cubicBezTo>
                  <a:pt x="560" y="365"/>
                  <a:pt x="553" y="358"/>
                  <a:pt x="553" y="349"/>
                </a:cubicBezTo>
                <a:cubicBezTo>
                  <a:pt x="553" y="321"/>
                  <a:pt x="547" y="295"/>
                  <a:pt x="537" y="271"/>
                </a:cubicBezTo>
                <a:cubicBezTo>
                  <a:pt x="537" y="271"/>
                  <a:pt x="537" y="271"/>
                  <a:pt x="537" y="271"/>
                </a:cubicBezTo>
                <a:cubicBezTo>
                  <a:pt x="527" y="246"/>
                  <a:pt x="511" y="224"/>
                  <a:pt x="493" y="205"/>
                </a:cubicBezTo>
                <a:cubicBezTo>
                  <a:pt x="474" y="186"/>
                  <a:pt x="452" y="171"/>
                  <a:pt x="427" y="161"/>
                </a:cubicBezTo>
                <a:cubicBezTo>
                  <a:pt x="403" y="151"/>
                  <a:pt x="377" y="145"/>
                  <a:pt x="349" y="145"/>
                </a:cubicBezTo>
                <a:cubicBezTo>
                  <a:pt x="321" y="145"/>
                  <a:pt x="295" y="151"/>
                  <a:pt x="271" y="160"/>
                </a:cubicBezTo>
                <a:cubicBezTo>
                  <a:pt x="271" y="161"/>
                  <a:pt x="271" y="161"/>
                  <a:pt x="271" y="161"/>
                </a:cubicBezTo>
                <a:cubicBezTo>
                  <a:pt x="246" y="171"/>
                  <a:pt x="223" y="186"/>
                  <a:pt x="205" y="205"/>
                </a:cubicBezTo>
                <a:cubicBezTo>
                  <a:pt x="186" y="224"/>
                  <a:pt x="171" y="246"/>
                  <a:pt x="161" y="271"/>
                </a:cubicBezTo>
                <a:cubicBezTo>
                  <a:pt x="151" y="295"/>
                  <a:pt x="145" y="321"/>
                  <a:pt x="145" y="349"/>
                </a:cubicBezTo>
                <a:cubicBezTo>
                  <a:pt x="145" y="376"/>
                  <a:pt x="151" y="403"/>
                  <a:pt x="160" y="426"/>
                </a:cubicBezTo>
                <a:cubicBezTo>
                  <a:pt x="161" y="427"/>
                  <a:pt x="161" y="427"/>
                  <a:pt x="161" y="427"/>
                </a:cubicBezTo>
                <a:cubicBezTo>
                  <a:pt x="171" y="452"/>
                  <a:pt x="186" y="474"/>
                  <a:pt x="205" y="493"/>
                </a:cubicBezTo>
                <a:cubicBezTo>
                  <a:pt x="223" y="512"/>
                  <a:pt x="246" y="527"/>
                  <a:pt x="271" y="537"/>
                </a:cubicBezTo>
                <a:cubicBezTo>
                  <a:pt x="295" y="547"/>
                  <a:pt x="321" y="553"/>
                  <a:pt x="349" y="553"/>
                </a:cubicBezTo>
                <a:close/>
                <a:moveTo>
                  <a:pt x="349" y="645"/>
                </a:moveTo>
                <a:cubicBezTo>
                  <a:pt x="349" y="645"/>
                  <a:pt x="349" y="645"/>
                  <a:pt x="349" y="645"/>
                </a:cubicBezTo>
                <a:cubicBezTo>
                  <a:pt x="364" y="645"/>
                  <a:pt x="376" y="656"/>
                  <a:pt x="376" y="671"/>
                </a:cubicBezTo>
                <a:cubicBezTo>
                  <a:pt x="376" y="686"/>
                  <a:pt x="364" y="698"/>
                  <a:pt x="349" y="698"/>
                </a:cubicBezTo>
                <a:cubicBezTo>
                  <a:pt x="302" y="698"/>
                  <a:pt x="257" y="689"/>
                  <a:pt x="215" y="672"/>
                </a:cubicBezTo>
                <a:cubicBezTo>
                  <a:pt x="215" y="672"/>
                  <a:pt x="215" y="672"/>
                  <a:pt x="215" y="672"/>
                </a:cubicBezTo>
                <a:cubicBezTo>
                  <a:pt x="173" y="654"/>
                  <a:pt x="134" y="628"/>
                  <a:pt x="102" y="596"/>
                </a:cubicBezTo>
                <a:cubicBezTo>
                  <a:pt x="70" y="564"/>
                  <a:pt x="44" y="525"/>
                  <a:pt x="26" y="483"/>
                </a:cubicBezTo>
                <a:cubicBezTo>
                  <a:pt x="26" y="481"/>
                  <a:pt x="26" y="481"/>
                  <a:pt x="26" y="481"/>
                </a:cubicBezTo>
                <a:cubicBezTo>
                  <a:pt x="9" y="440"/>
                  <a:pt x="0" y="396"/>
                  <a:pt x="0" y="349"/>
                </a:cubicBezTo>
                <a:cubicBezTo>
                  <a:pt x="0" y="302"/>
                  <a:pt x="9" y="257"/>
                  <a:pt x="26" y="215"/>
                </a:cubicBezTo>
                <a:cubicBezTo>
                  <a:pt x="26" y="215"/>
                  <a:pt x="26" y="215"/>
                  <a:pt x="26" y="215"/>
                </a:cubicBezTo>
                <a:cubicBezTo>
                  <a:pt x="26" y="215"/>
                  <a:pt x="26" y="215"/>
                  <a:pt x="26" y="215"/>
                </a:cubicBezTo>
                <a:cubicBezTo>
                  <a:pt x="44" y="173"/>
                  <a:pt x="70" y="134"/>
                  <a:pt x="102" y="102"/>
                </a:cubicBezTo>
                <a:cubicBezTo>
                  <a:pt x="134" y="70"/>
                  <a:pt x="173" y="44"/>
                  <a:pt x="215" y="26"/>
                </a:cubicBezTo>
                <a:cubicBezTo>
                  <a:pt x="217" y="26"/>
                  <a:pt x="217" y="26"/>
                  <a:pt x="217" y="26"/>
                </a:cubicBezTo>
                <a:cubicBezTo>
                  <a:pt x="258" y="9"/>
                  <a:pt x="302" y="0"/>
                  <a:pt x="349" y="0"/>
                </a:cubicBezTo>
                <a:cubicBezTo>
                  <a:pt x="396" y="0"/>
                  <a:pt x="441" y="9"/>
                  <a:pt x="483" y="26"/>
                </a:cubicBezTo>
                <a:cubicBezTo>
                  <a:pt x="483" y="26"/>
                  <a:pt x="483" y="26"/>
                  <a:pt x="483" y="26"/>
                </a:cubicBezTo>
                <a:cubicBezTo>
                  <a:pt x="483" y="26"/>
                  <a:pt x="483" y="26"/>
                  <a:pt x="483" y="26"/>
                </a:cubicBezTo>
                <a:cubicBezTo>
                  <a:pt x="525" y="44"/>
                  <a:pt x="564" y="70"/>
                  <a:pt x="596" y="102"/>
                </a:cubicBezTo>
                <a:cubicBezTo>
                  <a:pt x="628" y="134"/>
                  <a:pt x="654" y="173"/>
                  <a:pt x="671" y="215"/>
                </a:cubicBezTo>
                <a:cubicBezTo>
                  <a:pt x="672" y="217"/>
                  <a:pt x="672" y="217"/>
                  <a:pt x="672" y="217"/>
                </a:cubicBezTo>
                <a:cubicBezTo>
                  <a:pt x="689" y="258"/>
                  <a:pt x="698" y="302"/>
                  <a:pt x="698" y="349"/>
                </a:cubicBezTo>
                <a:cubicBezTo>
                  <a:pt x="698" y="364"/>
                  <a:pt x="686" y="376"/>
                  <a:pt x="671" y="376"/>
                </a:cubicBezTo>
                <a:cubicBezTo>
                  <a:pt x="656" y="376"/>
                  <a:pt x="644" y="364"/>
                  <a:pt x="644" y="349"/>
                </a:cubicBezTo>
                <a:cubicBezTo>
                  <a:pt x="644" y="309"/>
                  <a:pt x="636" y="271"/>
                  <a:pt x="623" y="237"/>
                </a:cubicBezTo>
                <a:cubicBezTo>
                  <a:pt x="622" y="236"/>
                  <a:pt x="622" y="236"/>
                  <a:pt x="622" y="236"/>
                </a:cubicBezTo>
                <a:cubicBezTo>
                  <a:pt x="607" y="200"/>
                  <a:pt x="585" y="167"/>
                  <a:pt x="558" y="140"/>
                </a:cubicBezTo>
                <a:cubicBezTo>
                  <a:pt x="531" y="112"/>
                  <a:pt x="498" y="91"/>
                  <a:pt x="462" y="76"/>
                </a:cubicBezTo>
                <a:cubicBezTo>
                  <a:pt x="427" y="61"/>
                  <a:pt x="389" y="53"/>
                  <a:pt x="349" y="53"/>
                </a:cubicBezTo>
                <a:cubicBezTo>
                  <a:pt x="309" y="53"/>
                  <a:pt x="271" y="61"/>
                  <a:pt x="237" y="75"/>
                </a:cubicBezTo>
                <a:cubicBezTo>
                  <a:pt x="236" y="76"/>
                  <a:pt x="236" y="76"/>
                  <a:pt x="236" y="76"/>
                </a:cubicBezTo>
                <a:cubicBezTo>
                  <a:pt x="200" y="91"/>
                  <a:pt x="167" y="112"/>
                  <a:pt x="140" y="140"/>
                </a:cubicBezTo>
                <a:cubicBezTo>
                  <a:pt x="113" y="167"/>
                  <a:pt x="91" y="200"/>
                  <a:pt x="76" y="236"/>
                </a:cubicBezTo>
                <a:cubicBezTo>
                  <a:pt x="61" y="271"/>
                  <a:pt x="53" y="309"/>
                  <a:pt x="53" y="349"/>
                </a:cubicBezTo>
                <a:cubicBezTo>
                  <a:pt x="53" y="389"/>
                  <a:pt x="61" y="426"/>
                  <a:pt x="75" y="460"/>
                </a:cubicBezTo>
                <a:cubicBezTo>
                  <a:pt x="76" y="462"/>
                  <a:pt x="76" y="462"/>
                  <a:pt x="76" y="462"/>
                </a:cubicBezTo>
                <a:cubicBezTo>
                  <a:pt x="91" y="498"/>
                  <a:pt x="113" y="531"/>
                  <a:pt x="140" y="558"/>
                </a:cubicBezTo>
                <a:cubicBezTo>
                  <a:pt x="167" y="585"/>
                  <a:pt x="200" y="607"/>
                  <a:pt x="236" y="622"/>
                </a:cubicBezTo>
                <a:cubicBezTo>
                  <a:pt x="271" y="637"/>
                  <a:pt x="309" y="645"/>
                  <a:pt x="349" y="645"/>
                </a:cubicBezTo>
                <a:close/>
                <a:moveTo>
                  <a:pt x="647" y="500"/>
                </a:moveTo>
                <a:cubicBezTo>
                  <a:pt x="647" y="500"/>
                  <a:pt x="647" y="500"/>
                  <a:pt x="647" y="500"/>
                </a:cubicBezTo>
                <a:cubicBezTo>
                  <a:pt x="427" y="427"/>
                  <a:pt x="427" y="427"/>
                  <a:pt x="427" y="427"/>
                </a:cubicBezTo>
                <a:cubicBezTo>
                  <a:pt x="500" y="647"/>
                  <a:pt x="500" y="647"/>
                  <a:pt x="500" y="647"/>
                </a:cubicBezTo>
                <a:cubicBezTo>
                  <a:pt x="537" y="577"/>
                  <a:pt x="537" y="577"/>
                  <a:pt x="537" y="577"/>
                </a:cubicBezTo>
                <a:cubicBezTo>
                  <a:pt x="537" y="577"/>
                  <a:pt x="537" y="577"/>
                  <a:pt x="537" y="577"/>
                </a:cubicBezTo>
                <a:cubicBezTo>
                  <a:pt x="537" y="576"/>
                  <a:pt x="538" y="575"/>
                  <a:pt x="539" y="574"/>
                </a:cubicBezTo>
                <a:cubicBezTo>
                  <a:pt x="546" y="567"/>
                  <a:pt x="556" y="567"/>
                  <a:pt x="562" y="573"/>
                </a:cubicBezTo>
                <a:cubicBezTo>
                  <a:pt x="628" y="639"/>
                  <a:pt x="628" y="639"/>
                  <a:pt x="628" y="639"/>
                </a:cubicBezTo>
                <a:cubicBezTo>
                  <a:pt x="639" y="628"/>
                  <a:pt x="639" y="628"/>
                  <a:pt x="639" y="628"/>
                </a:cubicBezTo>
                <a:cubicBezTo>
                  <a:pt x="574" y="563"/>
                  <a:pt x="574" y="563"/>
                  <a:pt x="574" y="563"/>
                </a:cubicBezTo>
                <a:cubicBezTo>
                  <a:pt x="573" y="562"/>
                  <a:pt x="572" y="560"/>
                  <a:pt x="571" y="558"/>
                </a:cubicBezTo>
                <a:cubicBezTo>
                  <a:pt x="567" y="551"/>
                  <a:pt x="570" y="541"/>
                  <a:pt x="577" y="537"/>
                </a:cubicBezTo>
                <a:cubicBezTo>
                  <a:pt x="647" y="500"/>
                  <a:pt x="647" y="500"/>
                  <a:pt x="647" y="500"/>
                </a:cubicBezTo>
                <a:close/>
              </a:path>
            </a:pathLst>
          </a:custGeom>
          <a:solidFill>
            <a:srgbClr val="E5E1D6"/>
          </a:solidFill>
          <a:ln>
            <a:noFill/>
          </a:ln>
        </p:spPr>
        <p:txBody>
          <a:bodyPr vert="horz" wrap="square" lIns="91440" tIns="45720" rIns="91440" bIns="45720" numCol="1" anchor="t" anchorCtr="0" compatLnSpc="1"/>
          <a:lstStyle/>
          <a:p>
            <a:endParaRPr lang="zh-CN" altLang="en-US">
              <a:latin typeface="汉仪昌黎宋刻本(原版)W" panose="00020600040101010101" pitchFamily="18" charset="-122"/>
              <a:ea typeface="汉仪昌黎宋刻本(原版)W" panose="00020600040101010101" pitchFamily="18" charset="-122"/>
            </a:endParaRPr>
          </a:p>
        </p:txBody>
      </p:sp>
    </p:spTree>
    <p:extLst>
      <p:ext uri="{BB962C8B-B14F-4D97-AF65-F5344CB8AC3E}">
        <p14:creationId xmlns:p14="http://schemas.microsoft.com/office/powerpoint/2010/main" val="45096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21C7A2E4-72C5-40E5-99CB-388CFBA8668E}"/>
              </a:ext>
            </a:extLst>
          </p:cNvPr>
          <p:cNvGrpSpPr/>
          <p:nvPr/>
        </p:nvGrpSpPr>
        <p:grpSpPr>
          <a:xfrm>
            <a:off x="7295243" y="1451745"/>
            <a:ext cx="4119805" cy="4633176"/>
            <a:chOff x="7048500" y="946150"/>
            <a:chExt cx="4415484" cy="4965700"/>
          </a:xfrm>
        </p:grpSpPr>
        <p:sp>
          <p:nvSpPr>
            <p:cNvPr id="12" name="任意多边形: 形状 11">
              <a:extLst>
                <a:ext uri="{FF2B5EF4-FFF2-40B4-BE49-F238E27FC236}">
                  <a16:creationId xmlns:a16="http://schemas.microsoft.com/office/drawing/2014/main" id="{9DEB7452-0C62-454F-AE17-2482EE6609E4}"/>
                </a:ext>
              </a:extLst>
            </p:cNvPr>
            <p:cNvSpPr/>
            <p:nvPr/>
          </p:nvSpPr>
          <p:spPr>
            <a:xfrm>
              <a:off x="7107884" y="946150"/>
              <a:ext cx="4356100" cy="4965700"/>
            </a:xfrm>
            <a:custGeom>
              <a:avLst/>
              <a:gdLst>
                <a:gd name="connsiteX0" fmla="*/ 1498600 w 4356100"/>
                <a:gd name="connsiteY0" fmla="*/ 469900 h 4965700"/>
                <a:gd name="connsiteX1" fmla="*/ 2857500 w 4356100"/>
                <a:gd name="connsiteY1" fmla="*/ 469900 h 4965700"/>
                <a:gd name="connsiteX2" fmla="*/ 2857500 w 4356100"/>
                <a:gd name="connsiteY2" fmla="*/ 4965700 h 4965700"/>
                <a:gd name="connsiteX3" fmla="*/ 1498600 w 4356100"/>
                <a:gd name="connsiteY3" fmla="*/ 4965700 h 4965700"/>
                <a:gd name="connsiteX4" fmla="*/ 0 w 4356100"/>
                <a:gd name="connsiteY4" fmla="*/ 12700 h 4965700"/>
                <a:gd name="connsiteX5" fmla="*/ 1358900 w 4356100"/>
                <a:gd name="connsiteY5" fmla="*/ 12700 h 4965700"/>
                <a:gd name="connsiteX6" fmla="*/ 1358900 w 4356100"/>
                <a:gd name="connsiteY6" fmla="*/ 4508500 h 4965700"/>
                <a:gd name="connsiteX7" fmla="*/ 0 w 4356100"/>
                <a:gd name="connsiteY7" fmla="*/ 4508500 h 4965700"/>
                <a:gd name="connsiteX8" fmla="*/ 2997200 w 4356100"/>
                <a:gd name="connsiteY8" fmla="*/ 0 h 4965700"/>
                <a:gd name="connsiteX9" fmla="*/ 4356100 w 4356100"/>
                <a:gd name="connsiteY9" fmla="*/ 0 h 4965700"/>
                <a:gd name="connsiteX10" fmla="*/ 4356100 w 4356100"/>
                <a:gd name="connsiteY10" fmla="*/ 4495800 h 4965700"/>
                <a:gd name="connsiteX11" fmla="*/ 2997200 w 4356100"/>
                <a:gd name="connsiteY11" fmla="*/ 4495800 h 496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100" h="4965700">
                  <a:moveTo>
                    <a:pt x="1498600" y="469900"/>
                  </a:moveTo>
                  <a:lnTo>
                    <a:pt x="2857500" y="469900"/>
                  </a:lnTo>
                  <a:lnTo>
                    <a:pt x="2857500" y="4965700"/>
                  </a:lnTo>
                  <a:lnTo>
                    <a:pt x="1498600" y="4965700"/>
                  </a:lnTo>
                  <a:close/>
                  <a:moveTo>
                    <a:pt x="0" y="12700"/>
                  </a:moveTo>
                  <a:lnTo>
                    <a:pt x="1358900" y="12700"/>
                  </a:lnTo>
                  <a:lnTo>
                    <a:pt x="1358900" y="4508500"/>
                  </a:lnTo>
                  <a:lnTo>
                    <a:pt x="0" y="4508500"/>
                  </a:lnTo>
                  <a:close/>
                  <a:moveTo>
                    <a:pt x="2997200" y="0"/>
                  </a:moveTo>
                  <a:lnTo>
                    <a:pt x="4356100" y="0"/>
                  </a:lnTo>
                  <a:lnTo>
                    <a:pt x="4356100" y="4495800"/>
                  </a:lnTo>
                  <a:lnTo>
                    <a:pt x="2997200" y="4495800"/>
                  </a:lnTo>
                  <a:close/>
                </a:path>
              </a:pathLst>
            </a:custGeom>
            <a:solidFill>
              <a:srgbClr val="FF998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5" name="任意多边形: 形状 4">
              <a:extLst>
                <a:ext uri="{FF2B5EF4-FFF2-40B4-BE49-F238E27FC236}">
                  <a16:creationId xmlns:a16="http://schemas.microsoft.com/office/drawing/2014/main" id="{1F795B57-3F7F-4BA5-A08E-E23E76D54D92}"/>
                </a:ext>
              </a:extLst>
            </p:cNvPr>
            <p:cNvSpPr/>
            <p:nvPr/>
          </p:nvSpPr>
          <p:spPr>
            <a:xfrm>
              <a:off x="7048500" y="946150"/>
              <a:ext cx="4356100" cy="4965700"/>
            </a:xfrm>
            <a:custGeom>
              <a:avLst/>
              <a:gdLst>
                <a:gd name="connsiteX0" fmla="*/ 1498600 w 4356100"/>
                <a:gd name="connsiteY0" fmla="*/ 469900 h 4965700"/>
                <a:gd name="connsiteX1" fmla="*/ 2857500 w 4356100"/>
                <a:gd name="connsiteY1" fmla="*/ 469900 h 4965700"/>
                <a:gd name="connsiteX2" fmla="*/ 2857500 w 4356100"/>
                <a:gd name="connsiteY2" fmla="*/ 4965700 h 4965700"/>
                <a:gd name="connsiteX3" fmla="*/ 1498600 w 4356100"/>
                <a:gd name="connsiteY3" fmla="*/ 4965700 h 4965700"/>
                <a:gd name="connsiteX4" fmla="*/ 0 w 4356100"/>
                <a:gd name="connsiteY4" fmla="*/ 12700 h 4965700"/>
                <a:gd name="connsiteX5" fmla="*/ 1358900 w 4356100"/>
                <a:gd name="connsiteY5" fmla="*/ 12700 h 4965700"/>
                <a:gd name="connsiteX6" fmla="*/ 1358900 w 4356100"/>
                <a:gd name="connsiteY6" fmla="*/ 4508500 h 4965700"/>
                <a:gd name="connsiteX7" fmla="*/ 0 w 4356100"/>
                <a:gd name="connsiteY7" fmla="*/ 4508500 h 4965700"/>
                <a:gd name="connsiteX8" fmla="*/ 2997200 w 4356100"/>
                <a:gd name="connsiteY8" fmla="*/ 0 h 4965700"/>
                <a:gd name="connsiteX9" fmla="*/ 4356100 w 4356100"/>
                <a:gd name="connsiteY9" fmla="*/ 0 h 4965700"/>
                <a:gd name="connsiteX10" fmla="*/ 4356100 w 4356100"/>
                <a:gd name="connsiteY10" fmla="*/ 4495800 h 4965700"/>
                <a:gd name="connsiteX11" fmla="*/ 2997200 w 4356100"/>
                <a:gd name="connsiteY11" fmla="*/ 4495800 h 496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6100" h="4965700">
                  <a:moveTo>
                    <a:pt x="1498600" y="469900"/>
                  </a:moveTo>
                  <a:lnTo>
                    <a:pt x="2857500" y="469900"/>
                  </a:lnTo>
                  <a:lnTo>
                    <a:pt x="2857500" y="4965700"/>
                  </a:lnTo>
                  <a:lnTo>
                    <a:pt x="1498600" y="4965700"/>
                  </a:lnTo>
                  <a:close/>
                  <a:moveTo>
                    <a:pt x="0" y="12700"/>
                  </a:moveTo>
                  <a:lnTo>
                    <a:pt x="1358900" y="12700"/>
                  </a:lnTo>
                  <a:lnTo>
                    <a:pt x="1358900" y="4508500"/>
                  </a:lnTo>
                  <a:lnTo>
                    <a:pt x="0" y="4508500"/>
                  </a:lnTo>
                  <a:close/>
                  <a:moveTo>
                    <a:pt x="2997200" y="0"/>
                  </a:moveTo>
                  <a:lnTo>
                    <a:pt x="4356100" y="0"/>
                  </a:lnTo>
                  <a:lnTo>
                    <a:pt x="4356100" y="4495800"/>
                  </a:lnTo>
                  <a:lnTo>
                    <a:pt x="2997200" y="4495800"/>
                  </a:ln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7" name="文本框 6">
            <a:extLst>
              <a:ext uri="{FF2B5EF4-FFF2-40B4-BE49-F238E27FC236}">
                <a16:creationId xmlns:a16="http://schemas.microsoft.com/office/drawing/2014/main" id="{C826EF70-2442-4529-A9ED-8ACAEC18BE1B}"/>
              </a:ext>
            </a:extLst>
          </p:cNvPr>
          <p:cNvSpPr txBox="1"/>
          <p:nvPr/>
        </p:nvSpPr>
        <p:spPr>
          <a:xfrm>
            <a:off x="1023695" y="1451745"/>
            <a:ext cx="3491155" cy="523220"/>
          </a:xfrm>
          <a:prstGeom prst="rect">
            <a:avLst/>
          </a:prstGeom>
          <a:noFill/>
        </p:spPr>
        <p:txBody>
          <a:bodyPr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论文归纳与小结</a:t>
            </a:r>
          </a:p>
        </p:txBody>
      </p:sp>
      <p:sp>
        <p:nvSpPr>
          <p:cNvPr id="8" name="矩形 7">
            <a:extLst>
              <a:ext uri="{FF2B5EF4-FFF2-40B4-BE49-F238E27FC236}">
                <a16:creationId xmlns:a16="http://schemas.microsoft.com/office/drawing/2014/main" id="{3AB9F31E-5ECE-4B62-BB5F-B9A937EC31C3}"/>
              </a:ext>
            </a:extLst>
          </p:cNvPr>
          <p:cNvSpPr/>
          <p:nvPr/>
        </p:nvSpPr>
        <p:spPr>
          <a:xfrm>
            <a:off x="1023695" y="1974965"/>
            <a:ext cx="5481880" cy="1353319"/>
          </a:xfrm>
          <a:prstGeom prst="rect">
            <a:avLst/>
          </a:prstGeom>
        </p:spPr>
        <p:txBody>
          <a:bodyPr wrap="square">
            <a:spAutoFit/>
          </a:bodyPr>
          <a:lstStyle/>
          <a:p>
            <a:pPr>
              <a:lnSpc>
                <a:spcPct val="15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Please enter the relevant text content here, operation method: the mouse selects all this text, directly enter the text can be replaced, the text format will not change. The font required for the document has been embedded, you can directly enter the text content, the font effect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
        <p:nvSpPr>
          <p:cNvPr id="14" name="矩形 13">
            <a:extLst>
              <a:ext uri="{FF2B5EF4-FFF2-40B4-BE49-F238E27FC236}">
                <a16:creationId xmlns:a16="http://schemas.microsoft.com/office/drawing/2014/main" id="{B9EDB40A-A5BF-4145-8A3A-ECF430023D93}"/>
              </a:ext>
            </a:extLst>
          </p:cNvPr>
          <p:cNvSpPr/>
          <p:nvPr/>
        </p:nvSpPr>
        <p:spPr>
          <a:xfrm>
            <a:off x="1023696" y="3768333"/>
            <a:ext cx="5481880" cy="2139625"/>
          </a:xfrm>
          <a:prstGeom prst="rect">
            <a:avLst/>
          </a:prstGeom>
        </p:spPr>
        <p:txBody>
          <a:bodyPr vert="horz" wrap="square">
            <a:spAutoFit/>
          </a:bodyPr>
          <a:lstStyle/>
          <a:p>
            <a:pPr marL="360000" indent="-360000">
              <a:lnSpc>
                <a:spcPct val="130000"/>
              </a:lnSpc>
              <a:spcAft>
                <a:spcPts val="1000"/>
              </a:spcAft>
              <a:buFont typeface="Arial" panose="020B0604020202020204" pitchFamily="34" charset="0"/>
              <a:buChar char="•"/>
            </a:pPr>
            <a:r>
              <a:rPr lang="en-US" altLang="zh-CN" sz="12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p>
          <a:p>
            <a:pPr marL="360000" indent="-360000">
              <a:lnSpc>
                <a:spcPct val="130000"/>
              </a:lnSpc>
              <a:spcAft>
                <a:spcPts val="1000"/>
              </a:spcAft>
              <a:buFont typeface="Arial" panose="020B0604020202020204" pitchFamily="34" charset="0"/>
              <a:buChar char="•"/>
            </a:pPr>
            <a:r>
              <a:rPr lang="en-US" altLang="zh-CN" sz="12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en-US" altLang="zh-CN" sz="12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a:p>
            <a:pPr marL="360000" indent="-360000">
              <a:lnSpc>
                <a:spcPct val="130000"/>
              </a:lnSpc>
              <a:spcAft>
                <a:spcPts val="1000"/>
              </a:spcAft>
              <a:buFont typeface="Arial" panose="020B0604020202020204" pitchFamily="34" charset="0"/>
              <a:buChar char="•"/>
            </a:pPr>
            <a:r>
              <a:rPr lang="en-US" altLang="zh-CN" sz="12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2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a:p>
            <a:pPr marL="360000" indent="-360000">
              <a:lnSpc>
                <a:spcPct val="130000"/>
              </a:lnSpc>
              <a:spcAft>
                <a:spcPts val="1000"/>
              </a:spcAft>
              <a:buFont typeface="Arial" panose="020B0604020202020204" pitchFamily="34" charset="0"/>
              <a:buChar char="•"/>
            </a:pPr>
            <a:endParaRPr lang="zh-CN" altLang="zh-CN" sz="12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Tree>
    <p:extLst>
      <p:ext uri="{BB962C8B-B14F-4D97-AF65-F5344CB8AC3E}">
        <p14:creationId xmlns:p14="http://schemas.microsoft.com/office/powerpoint/2010/main" val="71309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F11C82E-DA2C-4B4F-87AC-9270D1F326D4}"/>
              </a:ext>
            </a:extLst>
          </p:cNvPr>
          <p:cNvGrpSpPr/>
          <p:nvPr/>
        </p:nvGrpSpPr>
        <p:grpSpPr>
          <a:xfrm>
            <a:off x="3762700" y="2119382"/>
            <a:ext cx="4666598" cy="2982970"/>
            <a:chOff x="3979252" y="1995373"/>
            <a:chExt cx="5054600" cy="3230988"/>
          </a:xfrm>
        </p:grpSpPr>
        <p:sp>
          <p:nvSpPr>
            <p:cNvPr id="3" name="任意多边形 7">
              <a:extLst>
                <a:ext uri="{FF2B5EF4-FFF2-40B4-BE49-F238E27FC236}">
                  <a16:creationId xmlns:a16="http://schemas.microsoft.com/office/drawing/2014/main" id="{16619493-AA3A-4D07-AA5E-5EA4F753C5D5}"/>
                </a:ext>
              </a:extLst>
            </p:cNvPr>
            <p:cNvSpPr/>
            <p:nvPr/>
          </p:nvSpPr>
          <p:spPr>
            <a:xfrm rot="16200000" flipH="1">
              <a:off x="6282859" y="1852935"/>
              <a:ext cx="1187365" cy="2834657"/>
            </a:xfrm>
            <a:custGeom>
              <a:avLst/>
              <a:gdLst>
                <a:gd name="connsiteX0" fmla="*/ 296671 w 1186682"/>
                <a:gd name="connsiteY0" fmla="*/ 0 h 3467100"/>
                <a:gd name="connsiteX1" fmla="*/ 298449 w 1186682"/>
                <a:gd name="connsiteY1" fmla="*/ 0 h 3467100"/>
                <a:gd name="connsiteX2" fmla="*/ 890012 w 1186682"/>
                <a:gd name="connsiteY2" fmla="*/ 586449 h 3467100"/>
                <a:gd name="connsiteX3" fmla="*/ 890012 w 1186682"/>
                <a:gd name="connsiteY3" fmla="*/ 2873759 h 3467100"/>
                <a:gd name="connsiteX4" fmla="*/ 1186682 w 1186682"/>
                <a:gd name="connsiteY4" fmla="*/ 2873759 h 3467100"/>
                <a:gd name="connsiteX5" fmla="*/ 593341 w 1186682"/>
                <a:gd name="connsiteY5" fmla="*/ 3467100 h 3467100"/>
                <a:gd name="connsiteX6" fmla="*/ 0 w 1186682"/>
                <a:gd name="connsiteY6" fmla="*/ 2873759 h 3467100"/>
                <a:gd name="connsiteX7" fmla="*/ 296671 w 1186682"/>
                <a:gd name="connsiteY7" fmla="*/ 2873759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682" h="3467100">
                  <a:moveTo>
                    <a:pt x="296671" y="0"/>
                  </a:moveTo>
                  <a:lnTo>
                    <a:pt x="298449" y="0"/>
                  </a:lnTo>
                  <a:lnTo>
                    <a:pt x="890012" y="586449"/>
                  </a:lnTo>
                  <a:lnTo>
                    <a:pt x="890012" y="2873759"/>
                  </a:lnTo>
                  <a:lnTo>
                    <a:pt x="1186682" y="2873759"/>
                  </a:lnTo>
                  <a:lnTo>
                    <a:pt x="593341" y="3467100"/>
                  </a:lnTo>
                  <a:lnTo>
                    <a:pt x="0" y="2873759"/>
                  </a:lnTo>
                  <a:lnTo>
                    <a:pt x="296671" y="2873759"/>
                  </a:lnTo>
                  <a:close/>
                </a:path>
              </a:pathLst>
            </a:custGeom>
            <a:solidFill>
              <a:srgbClr val="FF9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latin typeface="汉仪昌黎宋刻本(原版)W" panose="00020600040101010101" pitchFamily="18" charset="-122"/>
                <a:ea typeface="汉仪昌黎宋刻本(原版)W" panose="00020600040101010101" pitchFamily="18" charset="-122"/>
              </a:endParaRPr>
            </a:p>
          </p:txBody>
        </p:sp>
        <p:sp>
          <p:nvSpPr>
            <p:cNvPr id="4" name="任意多边形 8">
              <a:extLst>
                <a:ext uri="{FF2B5EF4-FFF2-40B4-BE49-F238E27FC236}">
                  <a16:creationId xmlns:a16="http://schemas.microsoft.com/office/drawing/2014/main" id="{3F391C14-9C49-47CF-AF8E-C4E2EA8CB1BC}"/>
                </a:ext>
              </a:extLst>
            </p:cNvPr>
            <p:cNvSpPr/>
            <p:nvPr/>
          </p:nvSpPr>
          <p:spPr>
            <a:xfrm rot="16200000" flipH="1">
              <a:off x="7022841" y="3215350"/>
              <a:ext cx="1187365" cy="2834657"/>
            </a:xfrm>
            <a:custGeom>
              <a:avLst/>
              <a:gdLst>
                <a:gd name="connsiteX0" fmla="*/ 296671 w 1186682"/>
                <a:gd name="connsiteY0" fmla="*/ 0 h 3467100"/>
                <a:gd name="connsiteX1" fmla="*/ 298449 w 1186682"/>
                <a:gd name="connsiteY1" fmla="*/ 0 h 3467100"/>
                <a:gd name="connsiteX2" fmla="*/ 890012 w 1186682"/>
                <a:gd name="connsiteY2" fmla="*/ 586449 h 3467100"/>
                <a:gd name="connsiteX3" fmla="*/ 890012 w 1186682"/>
                <a:gd name="connsiteY3" fmla="*/ 2873759 h 3467100"/>
                <a:gd name="connsiteX4" fmla="*/ 1186682 w 1186682"/>
                <a:gd name="connsiteY4" fmla="*/ 2873759 h 3467100"/>
                <a:gd name="connsiteX5" fmla="*/ 593341 w 1186682"/>
                <a:gd name="connsiteY5" fmla="*/ 3467100 h 3467100"/>
                <a:gd name="connsiteX6" fmla="*/ 0 w 1186682"/>
                <a:gd name="connsiteY6" fmla="*/ 2873759 h 3467100"/>
                <a:gd name="connsiteX7" fmla="*/ 296671 w 1186682"/>
                <a:gd name="connsiteY7" fmla="*/ 2873759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682" h="3467100">
                  <a:moveTo>
                    <a:pt x="296671" y="0"/>
                  </a:moveTo>
                  <a:lnTo>
                    <a:pt x="298449" y="0"/>
                  </a:lnTo>
                  <a:lnTo>
                    <a:pt x="890012" y="586449"/>
                  </a:lnTo>
                  <a:lnTo>
                    <a:pt x="890012" y="2873759"/>
                  </a:lnTo>
                  <a:lnTo>
                    <a:pt x="1186682" y="2873759"/>
                  </a:lnTo>
                  <a:lnTo>
                    <a:pt x="593341" y="3467100"/>
                  </a:lnTo>
                  <a:lnTo>
                    <a:pt x="0" y="2873759"/>
                  </a:lnTo>
                  <a:lnTo>
                    <a:pt x="296671" y="2873759"/>
                  </a:lnTo>
                  <a:close/>
                </a:path>
              </a:pathLst>
            </a:custGeom>
            <a:solidFill>
              <a:srgbClr val="FF9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latin typeface="汉仪昌黎宋刻本(原版)W" panose="00020600040101010101" pitchFamily="18" charset="-122"/>
                <a:ea typeface="汉仪昌黎宋刻本(原版)W" panose="00020600040101010101" pitchFamily="18" charset="-122"/>
              </a:endParaRPr>
            </a:p>
          </p:txBody>
        </p:sp>
        <p:sp>
          <p:nvSpPr>
            <p:cNvPr id="5" name="任意多边形 9">
              <a:extLst>
                <a:ext uri="{FF2B5EF4-FFF2-40B4-BE49-F238E27FC236}">
                  <a16:creationId xmlns:a16="http://schemas.microsoft.com/office/drawing/2014/main" id="{B3D9FA7B-29C3-4E85-ACA3-FCD449D61688}"/>
                </a:ext>
              </a:extLst>
            </p:cNvPr>
            <p:cNvSpPr/>
            <p:nvPr/>
          </p:nvSpPr>
          <p:spPr>
            <a:xfrm rot="16200000" flipV="1">
              <a:off x="4802898" y="1171727"/>
              <a:ext cx="1187365" cy="2834657"/>
            </a:xfrm>
            <a:custGeom>
              <a:avLst/>
              <a:gdLst>
                <a:gd name="connsiteX0" fmla="*/ 296671 w 1186682"/>
                <a:gd name="connsiteY0" fmla="*/ 0 h 3467100"/>
                <a:gd name="connsiteX1" fmla="*/ 298449 w 1186682"/>
                <a:gd name="connsiteY1" fmla="*/ 0 h 3467100"/>
                <a:gd name="connsiteX2" fmla="*/ 890012 w 1186682"/>
                <a:gd name="connsiteY2" fmla="*/ 586449 h 3467100"/>
                <a:gd name="connsiteX3" fmla="*/ 890012 w 1186682"/>
                <a:gd name="connsiteY3" fmla="*/ 2873759 h 3467100"/>
                <a:gd name="connsiteX4" fmla="*/ 1186682 w 1186682"/>
                <a:gd name="connsiteY4" fmla="*/ 2873759 h 3467100"/>
                <a:gd name="connsiteX5" fmla="*/ 593341 w 1186682"/>
                <a:gd name="connsiteY5" fmla="*/ 3467100 h 3467100"/>
                <a:gd name="connsiteX6" fmla="*/ 0 w 1186682"/>
                <a:gd name="connsiteY6" fmla="*/ 2873759 h 3467100"/>
                <a:gd name="connsiteX7" fmla="*/ 296671 w 1186682"/>
                <a:gd name="connsiteY7" fmla="*/ 2873759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682" h="3467100">
                  <a:moveTo>
                    <a:pt x="296671" y="0"/>
                  </a:moveTo>
                  <a:lnTo>
                    <a:pt x="298449" y="0"/>
                  </a:lnTo>
                  <a:lnTo>
                    <a:pt x="890012" y="586449"/>
                  </a:lnTo>
                  <a:lnTo>
                    <a:pt x="890012" y="2873759"/>
                  </a:lnTo>
                  <a:lnTo>
                    <a:pt x="1186682" y="2873759"/>
                  </a:lnTo>
                  <a:lnTo>
                    <a:pt x="593341" y="3467100"/>
                  </a:lnTo>
                  <a:lnTo>
                    <a:pt x="0" y="2873759"/>
                  </a:lnTo>
                  <a:lnTo>
                    <a:pt x="296671" y="2873759"/>
                  </a:lnTo>
                  <a:close/>
                </a:path>
              </a:pathLst>
            </a:cu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latin typeface="汉仪昌黎宋刻本(原版)W" panose="00020600040101010101" pitchFamily="18" charset="-122"/>
                <a:ea typeface="汉仪昌黎宋刻本(原版)W" panose="00020600040101010101" pitchFamily="18" charset="-122"/>
              </a:endParaRPr>
            </a:p>
          </p:txBody>
        </p:sp>
        <p:sp>
          <p:nvSpPr>
            <p:cNvPr id="6" name="任意多边形 10">
              <a:extLst>
                <a:ext uri="{FF2B5EF4-FFF2-40B4-BE49-F238E27FC236}">
                  <a16:creationId xmlns:a16="http://schemas.microsoft.com/office/drawing/2014/main" id="{377C6046-09F8-4051-A5A8-7A559BD8EC26}"/>
                </a:ext>
              </a:extLst>
            </p:cNvPr>
            <p:cNvSpPr/>
            <p:nvPr/>
          </p:nvSpPr>
          <p:spPr>
            <a:xfrm rot="16200000" flipV="1">
              <a:off x="5542878" y="2534142"/>
              <a:ext cx="1187365" cy="2834657"/>
            </a:xfrm>
            <a:custGeom>
              <a:avLst/>
              <a:gdLst>
                <a:gd name="connsiteX0" fmla="*/ 296671 w 1186682"/>
                <a:gd name="connsiteY0" fmla="*/ 0 h 3467100"/>
                <a:gd name="connsiteX1" fmla="*/ 298449 w 1186682"/>
                <a:gd name="connsiteY1" fmla="*/ 0 h 3467100"/>
                <a:gd name="connsiteX2" fmla="*/ 890012 w 1186682"/>
                <a:gd name="connsiteY2" fmla="*/ 586449 h 3467100"/>
                <a:gd name="connsiteX3" fmla="*/ 890012 w 1186682"/>
                <a:gd name="connsiteY3" fmla="*/ 2873759 h 3467100"/>
                <a:gd name="connsiteX4" fmla="*/ 1186682 w 1186682"/>
                <a:gd name="connsiteY4" fmla="*/ 2873759 h 3467100"/>
                <a:gd name="connsiteX5" fmla="*/ 593341 w 1186682"/>
                <a:gd name="connsiteY5" fmla="*/ 3467100 h 3467100"/>
                <a:gd name="connsiteX6" fmla="*/ 0 w 1186682"/>
                <a:gd name="connsiteY6" fmla="*/ 2873759 h 3467100"/>
                <a:gd name="connsiteX7" fmla="*/ 296671 w 1186682"/>
                <a:gd name="connsiteY7" fmla="*/ 2873759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6682" h="3467100">
                  <a:moveTo>
                    <a:pt x="296671" y="0"/>
                  </a:moveTo>
                  <a:lnTo>
                    <a:pt x="298449" y="0"/>
                  </a:lnTo>
                  <a:lnTo>
                    <a:pt x="890012" y="586449"/>
                  </a:lnTo>
                  <a:lnTo>
                    <a:pt x="890012" y="2873759"/>
                  </a:lnTo>
                  <a:lnTo>
                    <a:pt x="1186682" y="2873759"/>
                  </a:lnTo>
                  <a:lnTo>
                    <a:pt x="593341" y="3467100"/>
                  </a:lnTo>
                  <a:lnTo>
                    <a:pt x="0" y="2873759"/>
                  </a:lnTo>
                  <a:lnTo>
                    <a:pt x="296671" y="2873759"/>
                  </a:lnTo>
                  <a:close/>
                </a:path>
              </a:pathLst>
            </a:cu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latin typeface="汉仪昌黎宋刻本(原版)W" panose="00020600040101010101" pitchFamily="18" charset="-122"/>
                <a:ea typeface="汉仪昌黎宋刻本(原版)W" panose="00020600040101010101" pitchFamily="18" charset="-122"/>
              </a:endParaRPr>
            </a:p>
          </p:txBody>
        </p:sp>
      </p:grpSp>
      <p:sp>
        <p:nvSpPr>
          <p:cNvPr id="9" name="文本框 8">
            <a:extLst>
              <a:ext uri="{FF2B5EF4-FFF2-40B4-BE49-F238E27FC236}">
                <a16:creationId xmlns:a16="http://schemas.microsoft.com/office/drawing/2014/main" id="{33AB2581-FFC6-4E38-A23E-4A142A1789B5}"/>
              </a:ext>
            </a:extLst>
          </p:cNvPr>
          <p:cNvSpPr txBox="1"/>
          <p:nvPr/>
        </p:nvSpPr>
        <p:spPr>
          <a:xfrm>
            <a:off x="8648498" y="1309676"/>
            <a:ext cx="2985433" cy="523220"/>
          </a:xfrm>
          <a:prstGeom prst="rect">
            <a:avLst/>
          </a:prstGeom>
          <a:noFill/>
        </p:spPr>
        <p:txBody>
          <a:bodyPr vert="horz"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论文小结</a:t>
            </a:r>
          </a:p>
        </p:txBody>
      </p:sp>
      <p:sp>
        <p:nvSpPr>
          <p:cNvPr id="10" name="矩形 9">
            <a:extLst>
              <a:ext uri="{FF2B5EF4-FFF2-40B4-BE49-F238E27FC236}">
                <a16:creationId xmlns:a16="http://schemas.microsoft.com/office/drawing/2014/main" id="{4FD8732A-14B8-4099-BF9C-65A19C7FA223}"/>
              </a:ext>
            </a:extLst>
          </p:cNvPr>
          <p:cNvSpPr/>
          <p:nvPr/>
        </p:nvSpPr>
        <p:spPr>
          <a:xfrm>
            <a:off x="8648500" y="1888166"/>
            <a:ext cx="2985432" cy="1191736"/>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
        <p:nvSpPr>
          <p:cNvPr id="12" name="文本框 11">
            <a:extLst>
              <a:ext uri="{FF2B5EF4-FFF2-40B4-BE49-F238E27FC236}">
                <a16:creationId xmlns:a16="http://schemas.microsoft.com/office/drawing/2014/main" id="{8E6DD8DA-698D-4FAC-BF16-71E2C7A7DD11}"/>
              </a:ext>
            </a:extLst>
          </p:cNvPr>
          <p:cNvSpPr txBox="1"/>
          <p:nvPr/>
        </p:nvSpPr>
        <p:spPr>
          <a:xfrm>
            <a:off x="8648498" y="3778098"/>
            <a:ext cx="2985433" cy="523220"/>
          </a:xfrm>
          <a:prstGeom prst="rect">
            <a:avLst/>
          </a:prstGeom>
          <a:noFill/>
        </p:spPr>
        <p:txBody>
          <a:bodyPr vert="horz"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论文小结</a:t>
            </a:r>
          </a:p>
        </p:txBody>
      </p:sp>
      <p:sp>
        <p:nvSpPr>
          <p:cNvPr id="13" name="矩形 12">
            <a:extLst>
              <a:ext uri="{FF2B5EF4-FFF2-40B4-BE49-F238E27FC236}">
                <a16:creationId xmlns:a16="http://schemas.microsoft.com/office/drawing/2014/main" id="{B542046A-CEE3-42D5-9881-AF88B7642409}"/>
              </a:ext>
            </a:extLst>
          </p:cNvPr>
          <p:cNvSpPr/>
          <p:nvPr/>
        </p:nvSpPr>
        <p:spPr>
          <a:xfrm>
            <a:off x="8648500" y="4356588"/>
            <a:ext cx="2985432" cy="1191736"/>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nvGrpSpPr>
          <p:cNvPr id="14" name="组合 13">
            <a:extLst>
              <a:ext uri="{FF2B5EF4-FFF2-40B4-BE49-F238E27FC236}">
                <a16:creationId xmlns:a16="http://schemas.microsoft.com/office/drawing/2014/main" id="{BE0142D6-93D3-427C-839A-D6CBCDE34A77}"/>
              </a:ext>
            </a:extLst>
          </p:cNvPr>
          <p:cNvGrpSpPr/>
          <p:nvPr/>
        </p:nvGrpSpPr>
        <p:grpSpPr>
          <a:xfrm>
            <a:off x="558068" y="1309676"/>
            <a:ext cx="2985433" cy="1770226"/>
            <a:chOff x="558068" y="1309676"/>
            <a:chExt cx="2985433" cy="1770226"/>
          </a:xfrm>
        </p:grpSpPr>
        <p:sp>
          <p:nvSpPr>
            <p:cNvPr id="15" name="文本框 14">
              <a:extLst>
                <a:ext uri="{FF2B5EF4-FFF2-40B4-BE49-F238E27FC236}">
                  <a16:creationId xmlns:a16="http://schemas.microsoft.com/office/drawing/2014/main" id="{6C6074F7-6C51-4808-9927-42A8030FE746}"/>
                </a:ext>
              </a:extLst>
            </p:cNvPr>
            <p:cNvSpPr txBox="1"/>
            <p:nvPr/>
          </p:nvSpPr>
          <p:spPr>
            <a:xfrm>
              <a:off x="558068" y="1309676"/>
              <a:ext cx="2985433" cy="523220"/>
            </a:xfrm>
            <a:prstGeom prst="rect">
              <a:avLst/>
            </a:prstGeom>
            <a:noFill/>
          </p:spPr>
          <p:txBody>
            <a:bodyPr vert="horz" wrap="square" rtlCol="0">
              <a:spAutoFit/>
            </a:bodyPr>
            <a:lstStyle/>
            <a:p>
              <a:pPr algn="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论文小结</a:t>
              </a:r>
            </a:p>
          </p:txBody>
        </p:sp>
        <p:sp>
          <p:nvSpPr>
            <p:cNvPr id="16" name="矩形 15">
              <a:extLst>
                <a:ext uri="{FF2B5EF4-FFF2-40B4-BE49-F238E27FC236}">
                  <a16:creationId xmlns:a16="http://schemas.microsoft.com/office/drawing/2014/main" id="{C23EB1A3-177D-49C4-9F0B-D86C85578206}"/>
                </a:ext>
              </a:extLst>
            </p:cNvPr>
            <p:cNvSpPr/>
            <p:nvPr/>
          </p:nvSpPr>
          <p:spPr>
            <a:xfrm>
              <a:off x="558069" y="1888166"/>
              <a:ext cx="2985432" cy="1191736"/>
            </a:xfrm>
            <a:prstGeom prst="rect">
              <a:avLst/>
            </a:prstGeom>
          </p:spPr>
          <p:txBody>
            <a:bodyPr vert="horz" wrap="square">
              <a:spAutoFit/>
            </a:bodyPr>
            <a:lstStyle/>
            <a:p>
              <a:pPr algn="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grpSp>
        <p:nvGrpSpPr>
          <p:cNvPr id="17" name="组合 16">
            <a:extLst>
              <a:ext uri="{FF2B5EF4-FFF2-40B4-BE49-F238E27FC236}">
                <a16:creationId xmlns:a16="http://schemas.microsoft.com/office/drawing/2014/main" id="{788ECA7C-E0CF-4A39-82F6-819B9C750ACC}"/>
              </a:ext>
            </a:extLst>
          </p:cNvPr>
          <p:cNvGrpSpPr/>
          <p:nvPr/>
        </p:nvGrpSpPr>
        <p:grpSpPr>
          <a:xfrm>
            <a:off x="558068" y="3778098"/>
            <a:ext cx="2985433" cy="1770226"/>
            <a:chOff x="558068" y="3778098"/>
            <a:chExt cx="2985433" cy="1770226"/>
          </a:xfrm>
        </p:grpSpPr>
        <p:sp>
          <p:nvSpPr>
            <p:cNvPr id="18" name="文本框 17">
              <a:extLst>
                <a:ext uri="{FF2B5EF4-FFF2-40B4-BE49-F238E27FC236}">
                  <a16:creationId xmlns:a16="http://schemas.microsoft.com/office/drawing/2014/main" id="{4C5BD362-7C4F-4BF8-8C92-43FAB4B4A480}"/>
                </a:ext>
              </a:extLst>
            </p:cNvPr>
            <p:cNvSpPr txBox="1"/>
            <p:nvPr/>
          </p:nvSpPr>
          <p:spPr>
            <a:xfrm>
              <a:off x="558068" y="3778098"/>
              <a:ext cx="2985433" cy="523220"/>
            </a:xfrm>
            <a:prstGeom prst="rect">
              <a:avLst/>
            </a:prstGeom>
            <a:noFill/>
          </p:spPr>
          <p:txBody>
            <a:bodyPr vert="horz" wrap="square" rtlCol="0">
              <a:spAutoFit/>
            </a:bodyPr>
            <a:lstStyle/>
            <a:p>
              <a:pPr algn="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论文小结</a:t>
              </a:r>
            </a:p>
          </p:txBody>
        </p:sp>
        <p:sp>
          <p:nvSpPr>
            <p:cNvPr id="19" name="矩形 18">
              <a:extLst>
                <a:ext uri="{FF2B5EF4-FFF2-40B4-BE49-F238E27FC236}">
                  <a16:creationId xmlns:a16="http://schemas.microsoft.com/office/drawing/2014/main" id="{D927C3D2-B39B-49B3-9538-E8CA34B16F0C}"/>
                </a:ext>
              </a:extLst>
            </p:cNvPr>
            <p:cNvSpPr/>
            <p:nvPr/>
          </p:nvSpPr>
          <p:spPr>
            <a:xfrm>
              <a:off x="558069" y="4356588"/>
              <a:ext cx="2985432" cy="1191736"/>
            </a:xfrm>
            <a:prstGeom prst="rect">
              <a:avLst/>
            </a:prstGeom>
          </p:spPr>
          <p:txBody>
            <a:bodyPr vert="horz" wrap="square">
              <a:spAutoFit/>
            </a:bodyPr>
            <a:lstStyle/>
            <a:p>
              <a:pPr algn="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sp>
        <p:nvSpPr>
          <p:cNvPr id="20" name="文本框 19">
            <a:extLst>
              <a:ext uri="{FF2B5EF4-FFF2-40B4-BE49-F238E27FC236}">
                <a16:creationId xmlns:a16="http://schemas.microsoft.com/office/drawing/2014/main" id="{49649EF0-4DBC-4DE3-818D-B2B74967ED16}"/>
              </a:ext>
            </a:extLst>
          </p:cNvPr>
          <p:cNvSpPr txBox="1"/>
          <p:nvPr/>
        </p:nvSpPr>
        <p:spPr>
          <a:xfrm>
            <a:off x="4261146" y="2436659"/>
            <a:ext cx="1620170" cy="461665"/>
          </a:xfrm>
          <a:prstGeom prst="rect">
            <a:avLst/>
          </a:prstGeom>
          <a:noFill/>
        </p:spPr>
        <p:txBody>
          <a:bodyPr wrap="square" rtlCol="0">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rPr>
              <a:t>关键字</a:t>
            </a:r>
          </a:p>
        </p:txBody>
      </p:sp>
      <p:sp>
        <p:nvSpPr>
          <p:cNvPr id="21" name="文本框 20">
            <a:extLst>
              <a:ext uri="{FF2B5EF4-FFF2-40B4-BE49-F238E27FC236}">
                <a16:creationId xmlns:a16="http://schemas.microsoft.com/office/drawing/2014/main" id="{1DAB3D5F-879D-4617-92A1-9999DA759F62}"/>
              </a:ext>
            </a:extLst>
          </p:cNvPr>
          <p:cNvSpPr txBox="1"/>
          <p:nvPr/>
        </p:nvSpPr>
        <p:spPr>
          <a:xfrm>
            <a:off x="4892551" y="3694492"/>
            <a:ext cx="1620170" cy="461665"/>
          </a:xfrm>
          <a:prstGeom prst="rect">
            <a:avLst/>
          </a:prstGeom>
          <a:noFill/>
        </p:spPr>
        <p:txBody>
          <a:bodyPr wrap="square" rtlCol="0">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rPr>
              <a:t>关键字</a:t>
            </a:r>
          </a:p>
        </p:txBody>
      </p:sp>
      <p:sp>
        <p:nvSpPr>
          <p:cNvPr id="22" name="文本框 21">
            <a:extLst>
              <a:ext uri="{FF2B5EF4-FFF2-40B4-BE49-F238E27FC236}">
                <a16:creationId xmlns:a16="http://schemas.microsoft.com/office/drawing/2014/main" id="{8387D477-5048-46D1-B8AE-2486B76411E7}"/>
              </a:ext>
            </a:extLst>
          </p:cNvPr>
          <p:cNvSpPr txBox="1"/>
          <p:nvPr/>
        </p:nvSpPr>
        <p:spPr>
          <a:xfrm>
            <a:off x="5812235" y="3059936"/>
            <a:ext cx="1620170" cy="461665"/>
          </a:xfrm>
          <a:prstGeom prst="rect">
            <a:avLst/>
          </a:prstGeom>
          <a:noFill/>
        </p:spPr>
        <p:txBody>
          <a:bodyPr wrap="square" rtlCol="0">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rPr>
              <a:t>关键字</a:t>
            </a:r>
          </a:p>
        </p:txBody>
      </p:sp>
      <p:sp>
        <p:nvSpPr>
          <p:cNvPr id="23" name="文本框 22">
            <a:extLst>
              <a:ext uri="{FF2B5EF4-FFF2-40B4-BE49-F238E27FC236}">
                <a16:creationId xmlns:a16="http://schemas.microsoft.com/office/drawing/2014/main" id="{B38685E1-0039-4726-B8D3-FE0F9EFAE4E5}"/>
              </a:ext>
            </a:extLst>
          </p:cNvPr>
          <p:cNvSpPr txBox="1"/>
          <p:nvPr/>
        </p:nvSpPr>
        <p:spPr>
          <a:xfrm>
            <a:off x="6437197" y="4317769"/>
            <a:ext cx="1620170" cy="461665"/>
          </a:xfrm>
          <a:prstGeom prst="rect">
            <a:avLst/>
          </a:prstGeom>
          <a:noFill/>
        </p:spPr>
        <p:txBody>
          <a:bodyPr wrap="square" rtlCol="0">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rPr>
              <a:t>关键字</a:t>
            </a:r>
          </a:p>
        </p:txBody>
      </p:sp>
    </p:spTree>
    <p:extLst>
      <p:ext uri="{BB962C8B-B14F-4D97-AF65-F5344CB8AC3E}">
        <p14:creationId xmlns:p14="http://schemas.microsoft.com/office/powerpoint/2010/main" val="2728576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FE0C29E-7758-4D2D-AE13-E026480AD92A}"/>
              </a:ext>
            </a:extLst>
          </p:cNvPr>
          <p:cNvSpPr/>
          <p:nvPr/>
        </p:nvSpPr>
        <p:spPr>
          <a:xfrm>
            <a:off x="4843965" y="2263390"/>
            <a:ext cx="2336800" cy="2336800"/>
          </a:xfrm>
          <a:prstGeom prst="ellipse">
            <a:avLst/>
          </a:prstGeom>
          <a:solidFill>
            <a:srgbClr val="FF9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endParaRPr>
          </a:p>
        </p:txBody>
      </p:sp>
      <p:sp>
        <p:nvSpPr>
          <p:cNvPr id="3" name="圆: 空心 2">
            <a:extLst>
              <a:ext uri="{FF2B5EF4-FFF2-40B4-BE49-F238E27FC236}">
                <a16:creationId xmlns:a16="http://schemas.microsoft.com/office/drawing/2014/main" id="{954E36C1-1ED0-4E22-A0DA-B702C2E5D5AD}"/>
              </a:ext>
            </a:extLst>
          </p:cNvPr>
          <p:cNvSpPr/>
          <p:nvPr/>
        </p:nvSpPr>
        <p:spPr>
          <a:xfrm>
            <a:off x="4688390" y="2107815"/>
            <a:ext cx="2647950" cy="2647950"/>
          </a:xfrm>
          <a:prstGeom prst="donut">
            <a:avLst>
              <a:gd name="adj" fmla="val 2995"/>
            </a:avLst>
          </a:pr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汉仪昌黎宋刻本(原版)W" panose="00020600040101010101" pitchFamily="18" charset="-122"/>
              <a:ea typeface="汉仪昌黎宋刻本(原版)W" panose="00020600040101010101" pitchFamily="18" charset="-122"/>
            </a:endParaRPr>
          </a:p>
        </p:txBody>
      </p:sp>
      <p:grpSp>
        <p:nvGrpSpPr>
          <p:cNvPr id="4" name="组合 3">
            <a:extLst>
              <a:ext uri="{FF2B5EF4-FFF2-40B4-BE49-F238E27FC236}">
                <a16:creationId xmlns:a16="http://schemas.microsoft.com/office/drawing/2014/main" id="{432BD5FD-35BD-4579-8E70-E88D8DD885B2}"/>
              </a:ext>
            </a:extLst>
          </p:cNvPr>
          <p:cNvGrpSpPr/>
          <p:nvPr/>
        </p:nvGrpSpPr>
        <p:grpSpPr>
          <a:xfrm>
            <a:off x="716465" y="1378334"/>
            <a:ext cx="4108458" cy="4101332"/>
            <a:chOff x="716465" y="2010544"/>
            <a:chExt cx="4108458" cy="3307581"/>
          </a:xfrm>
        </p:grpSpPr>
        <p:grpSp>
          <p:nvGrpSpPr>
            <p:cNvPr id="5" name="组合 4">
              <a:extLst>
                <a:ext uri="{FF2B5EF4-FFF2-40B4-BE49-F238E27FC236}">
                  <a16:creationId xmlns:a16="http://schemas.microsoft.com/office/drawing/2014/main" id="{FB42ED09-65CE-475B-84D3-7EE3F842027A}"/>
                </a:ext>
              </a:extLst>
            </p:cNvPr>
            <p:cNvGrpSpPr/>
            <p:nvPr/>
          </p:nvGrpSpPr>
          <p:grpSpPr>
            <a:xfrm>
              <a:off x="716465" y="4676835"/>
              <a:ext cx="4108458" cy="641290"/>
              <a:chOff x="716465" y="4676835"/>
              <a:chExt cx="4108458" cy="641290"/>
            </a:xfrm>
          </p:grpSpPr>
          <p:cxnSp>
            <p:nvCxnSpPr>
              <p:cNvPr id="9" name="直接连接符 8">
                <a:extLst>
                  <a:ext uri="{FF2B5EF4-FFF2-40B4-BE49-F238E27FC236}">
                    <a16:creationId xmlns:a16="http://schemas.microsoft.com/office/drawing/2014/main" id="{47AB089C-CE33-4307-8E19-28BF7AC74B83}"/>
                  </a:ext>
                </a:extLst>
              </p:cNvPr>
              <p:cNvCxnSpPr>
                <a:cxnSpLocks/>
              </p:cNvCxnSpPr>
              <p:nvPr/>
            </p:nvCxnSpPr>
            <p:spPr>
              <a:xfrm flipH="1">
                <a:off x="4316915" y="4676835"/>
                <a:ext cx="508008" cy="641290"/>
              </a:xfrm>
              <a:prstGeom prst="line">
                <a:avLst/>
              </a:prstGeom>
              <a:ln w="19050">
                <a:solidFill>
                  <a:srgbClr val="CDBBB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19E4631B-1E31-4805-9A04-1AABC8C489CF}"/>
                  </a:ext>
                </a:extLst>
              </p:cNvPr>
              <p:cNvCxnSpPr>
                <a:cxnSpLocks/>
              </p:cNvCxnSpPr>
              <p:nvPr/>
            </p:nvCxnSpPr>
            <p:spPr>
              <a:xfrm flipH="1" flipV="1">
                <a:off x="716465" y="5318125"/>
                <a:ext cx="3585113" cy="0"/>
              </a:xfrm>
              <a:prstGeom prst="line">
                <a:avLst/>
              </a:prstGeom>
              <a:ln w="19050">
                <a:solidFill>
                  <a:srgbClr val="CDBBB1"/>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组合 5">
              <a:extLst>
                <a:ext uri="{FF2B5EF4-FFF2-40B4-BE49-F238E27FC236}">
                  <a16:creationId xmlns:a16="http://schemas.microsoft.com/office/drawing/2014/main" id="{A0FE42EA-E333-49B4-9D59-BD53FB0E18EE}"/>
                </a:ext>
              </a:extLst>
            </p:cNvPr>
            <p:cNvGrpSpPr/>
            <p:nvPr/>
          </p:nvGrpSpPr>
          <p:grpSpPr>
            <a:xfrm flipV="1">
              <a:off x="716465" y="2010544"/>
              <a:ext cx="4108458" cy="641290"/>
              <a:chOff x="716465" y="4676835"/>
              <a:chExt cx="4108458" cy="641290"/>
            </a:xfrm>
          </p:grpSpPr>
          <p:cxnSp>
            <p:nvCxnSpPr>
              <p:cNvPr id="7" name="直接连接符 6">
                <a:extLst>
                  <a:ext uri="{FF2B5EF4-FFF2-40B4-BE49-F238E27FC236}">
                    <a16:creationId xmlns:a16="http://schemas.microsoft.com/office/drawing/2014/main" id="{CFE3D605-8DF8-460A-8660-0E3458F62A50}"/>
                  </a:ext>
                </a:extLst>
              </p:cNvPr>
              <p:cNvCxnSpPr>
                <a:cxnSpLocks/>
              </p:cNvCxnSpPr>
              <p:nvPr/>
            </p:nvCxnSpPr>
            <p:spPr>
              <a:xfrm flipH="1">
                <a:off x="4316915" y="4676835"/>
                <a:ext cx="508008" cy="641290"/>
              </a:xfrm>
              <a:prstGeom prst="line">
                <a:avLst/>
              </a:prstGeom>
              <a:ln w="19050">
                <a:solidFill>
                  <a:srgbClr val="CDBBB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D76AB7B-4F82-40BD-983C-021A6E57D688}"/>
                  </a:ext>
                </a:extLst>
              </p:cNvPr>
              <p:cNvCxnSpPr>
                <a:cxnSpLocks/>
              </p:cNvCxnSpPr>
              <p:nvPr/>
            </p:nvCxnSpPr>
            <p:spPr>
              <a:xfrm flipH="1" flipV="1">
                <a:off x="716465" y="5318125"/>
                <a:ext cx="3585113" cy="0"/>
              </a:xfrm>
              <a:prstGeom prst="line">
                <a:avLst/>
              </a:prstGeom>
              <a:ln w="19050">
                <a:solidFill>
                  <a:srgbClr val="CDBBB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1" name="组合 10">
            <a:extLst>
              <a:ext uri="{FF2B5EF4-FFF2-40B4-BE49-F238E27FC236}">
                <a16:creationId xmlns:a16="http://schemas.microsoft.com/office/drawing/2014/main" id="{A6D59EE2-586A-43D8-9657-63B0F6513A24}"/>
              </a:ext>
            </a:extLst>
          </p:cNvPr>
          <p:cNvGrpSpPr/>
          <p:nvPr/>
        </p:nvGrpSpPr>
        <p:grpSpPr>
          <a:xfrm flipH="1">
            <a:off x="7121859" y="1378334"/>
            <a:ext cx="4108458" cy="4101332"/>
            <a:chOff x="716465" y="2010544"/>
            <a:chExt cx="4108458" cy="3307581"/>
          </a:xfrm>
        </p:grpSpPr>
        <p:grpSp>
          <p:nvGrpSpPr>
            <p:cNvPr id="12" name="组合 11">
              <a:extLst>
                <a:ext uri="{FF2B5EF4-FFF2-40B4-BE49-F238E27FC236}">
                  <a16:creationId xmlns:a16="http://schemas.microsoft.com/office/drawing/2014/main" id="{60DA8C8C-2AFC-4E8E-8F75-D2A62F028C3D}"/>
                </a:ext>
              </a:extLst>
            </p:cNvPr>
            <p:cNvGrpSpPr/>
            <p:nvPr/>
          </p:nvGrpSpPr>
          <p:grpSpPr>
            <a:xfrm>
              <a:off x="716465" y="4676835"/>
              <a:ext cx="4108458" cy="641290"/>
              <a:chOff x="716465" y="4676835"/>
              <a:chExt cx="4108458" cy="641290"/>
            </a:xfrm>
          </p:grpSpPr>
          <p:cxnSp>
            <p:nvCxnSpPr>
              <p:cNvPr id="16" name="直接连接符 15">
                <a:extLst>
                  <a:ext uri="{FF2B5EF4-FFF2-40B4-BE49-F238E27FC236}">
                    <a16:creationId xmlns:a16="http://schemas.microsoft.com/office/drawing/2014/main" id="{E57FBFA7-FA4E-489B-945B-6D04571F50E3}"/>
                  </a:ext>
                </a:extLst>
              </p:cNvPr>
              <p:cNvCxnSpPr>
                <a:cxnSpLocks/>
              </p:cNvCxnSpPr>
              <p:nvPr/>
            </p:nvCxnSpPr>
            <p:spPr>
              <a:xfrm flipH="1">
                <a:off x="4316915" y="4676835"/>
                <a:ext cx="508008" cy="641290"/>
              </a:xfrm>
              <a:prstGeom prst="line">
                <a:avLst/>
              </a:prstGeom>
              <a:ln w="19050">
                <a:solidFill>
                  <a:srgbClr val="CDBBB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29C9FBB-37F2-415E-A682-EB89F4A23AFE}"/>
                  </a:ext>
                </a:extLst>
              </p:cNvPr>
              <p:cNvCxnSpPr>
                <a:cxnSpLocks/>
              </p:cNvCxnSpPr>
              <p:nvPr/>
            </p:nvCxnSpPr>
            <p:spPr>
              <a:xfrm flipH="1" flipV="1">
                <a:off x="716465" y="5318125"/>
                <a:ext cx="3585113" cy="0"/>
              </a:xfrm>
              <a:prstGeom prst="line">
                <a:avLst/>
              </a:prstGeom>
              <a:ln w="19050">
                <a:solidFill>
                  <a:srgbClr val="CDBBB1"/>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2C9252D1-1813-4295-A453-D32E8126663D}"/>
                </a:ext>
              </a:extLst>
            </p:cNvPr>
            <p:cNvGrpSpPr/>
            <p:nvPr/>
          </p:nvGrpSpPr>
          <p:grpSpPr>
            <a:xfrm flipV="1">
              <a:off x="716465" y="2010544"/>
              <a:ext cx="4108458" cy="641290"/>
              <a:chOff x="716465" y="4676835"/>
              <a:chExt cx="4108458" cy="641290"/>
            </a:xfrm>
          </p:grpSpPr>
          <p:cxnSp>
            <p:nvCxnSpPr>
              <p:cNvPr id="14" name="直接连接符 13">
                <a:extLst>
                  <a:ext uri="{FF2B5EF4-FFF2-40B4-BE49-F238E27FC236}">
                    <a16:creationId xmlns:a16="http://schemas.microsoft.com/office/drawing/2014/main" id="{CD2FC9B7-82AB-4744-A189-3739260BE77F}"/>
                  </a:ext>
                </a:extLst>
              </p:cNvPr>
              <p:cNvCxnSpPr>
                <a:cxnSpLocks/>
              </p:cNvCxnSpPr>
              <p:nvPr/>
            </p:nvCxnSpPr>
            <p:spPr>
              <a:xfrm flipH="1">
                <a:off x="4316915" y="4676835"/>
                <a:ext cx="508008" cy="641290"/>
              </a:xfrm>
              <a:prstGeom prst="line">
                <a:avLst/>
              </a:prstGeom>
              <a:ln w="19050">
                <a:solidFill>
                  <a:srgbClr val="CDBBB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9778B7C-F34B-474A-88E2-69874201ECE2}"/>
                  </a:ext>
                </a:extLst>
              </p:cNvPr>
              <p:cNvCxnSpPr>
                <a:cxnSpLocks/>
              </p:cNvCxnSpPr>
              <p:nvPr/>
            </p:nvCxnSpPr>
            <p:spPr>
              <a:xfrm flipH="1" flipV="1">
                <a:off x="716465" y="5318125"/>
                <a:ext cx="3585113" cy="0"/>
              </a:xfrm>
              <a:prstGeom prst="line">
                <a:avLst/>
              </a:prstGeom>
              <a:ln w="19050">
                <a:solidFill>
                  <a:srgbClr val="CDBBB1"/>
                </a:solidFill>
                <a:prstDash val="sysDot"/>
              </a:ln>
            </p:spPr>
            <p:style>
              <a:lnRef idx="1">
                <a:schemeClr val="accent1"/>
              </a:lnRef>
              <a:fillRef idx="0">
                <a:schemeClr val="accent1"/>
              </a:fillRef>
              <a:effectRef idx="0">
                <a:schemeClr val="accent1"/>
              </a:effectRef>
              <a:fontRef idx="minor">
                <a:schemeClr val="tx1"/>
              </a:fontRef>
            </p:style>
          </p:cxnSp>
        </p:grpSp>
      </p:grpSp>
      <p:sp>
        <p:nvSpPr>
          <p:cNvPr id="18" name="Freeform 113">
            <a:extLst>
              <a:ext uri="{FF2B5EF4-FFF2-40B4-BE49-F238E27FC236}">
                <a16:creationId xmlns:a16="http://schemas.microsoft.com/office/drawing/2014/main" id="{F1043961-DA4B-4D9E-8297-DACE53F239F3}"/>
              </a:ext>
            </a:extLst>
          </p:cNvPr>
          <p:cNvSpPr>
            <a:spLocks noEditPoints="1"/>
          </p:cNvSpPr>
          <p:nvPr/>
        </p:nvSpPr>
        <p:spPr bwMode="auto">
          <a:xfrm>
            <a:off x="5525505" y="3009765"/>
            <a:ext cx="973720" cy="844050"/>
          </a:xfrm>
          <a:custGeom>
            <a:avLst/>
            <a:gdLst>
              <a:gd name="T0" fmla="*/ 2457 w 3072"/>
              <a:gd name="T1" fmla="*/ 102 h 2662"/>
              <a:gd name="T2" fmla="*/ 2662 w 3072"/>
              <a:gd name="T3" fmla="*/ 102 h 2662"/>
              <a:gd name="T4" fmla="*/ 2969 w 3072"/>
              <a:gd name="T5" fmla="*/ 410 h 2662"/>
              <a:gd name="T6" fmla="*/ 2969 w 3072"/>
              <a:gd name="T7" fmla="*/ 614 h 2662"/>
              <a:gd name="T8" fmla="*/ 2662 w 3072"/>
              <a:gd name="T9" fmla="*/ 922 h 2662"/>
              <a:gd name="T10" fmla="*/ 2457 w 3072"/>
              <a:gd name="T11" fmla="*/ 922 h 2662"/>
              <a:gd name="T12" fmla="*/ 2150 w 3072"/>
              <a:gd name="T13" fmla="*/ 614 h 2662"/>
              <a:gd name="T14" fmla="*/ 2150 w 3072"/>
              <a:gd name="T15" fmla="*/ 410 h 2662"/>
              <a:gd name="T16" fmla="*/ 2457 w 3072"/>
              <a:gd name="T17" fmla="*/ 2457 h 2662"/>
              <a:gd name="T18" fmla="*/ 2867 w 3072"/>
              <a:gd name="T19" fmla="*/ 2048 h 2662"/>
              <a:gd name="T20" fmla="*/ 2457 w 3072"/>
              <a:gd name="T21" fmla="*/ 2457 h 2662"/>
              <a:gd name="T22" fmla="*/ 1741 w 3072"/>
              <a:gd name="T23" fmla="*/ 2457 h 2662"/>
              <a:gd name="T24" fmla="*/ 1331 w 3072"/>
              <a:gd name="T25" fmla="*/ 2048 h 2662"/>
              <a:gd name="T26" fmla="*/ 1263 w 3072"/>
              <a:gd name="T27" fmla="*/ 1843 h 2662"/>
              <a:gd name="T28" fmla="*/ 1946 w 3072"/>
              <a:gd name="T29" fmla="*/ 1980 h 2662"/>
              <a:gd name="T30" fmla="*/ 1809 w 3072"/>
              <a:gd name="T31" fmla="*/ 2662 h 2662"/>
              <a:gd name="T32" fmla="*/ 1126 w 3072"/>
              <a:gd name="T33" fmla="*/ 2526 h 2662"/>
              <a:gd name="T34" fmla="*/ 1263 w 3072"/>
              <a:gd name="T35" fmla="*/ 1843 h 2662"/>
              <a:gd name="T36" fmla="*/ 614 w 3072"/>
              <a:gd name="T37" fmla="*/ 2457 h 2662"/>
              <a:gd name="T38" fmla="*/ 205 w 3072"/>
              <a:gd name="T39" fmla="*/ 2048 h 2662"/>
              <a:gd name="T40" fmla="*/ 1331 w 3072"/>
              <a:gd name="T41" fmla="*/ 614 h 2662"/>
              <a:gd name="T42" fmla="*/ 1741 w 3072"/>
              <a:gd name="T43" fmla="*/ 205 h 2662"/>
              <a:gd name="T44" fmla="*/ 1331 w 3072"/>
              <a:gd name="T45" fmla="*/ 614 h 2662"/>
              <a:gd name="T46" fmla="*/ 1434 w 3072"/>
              <a:gd name="T47" fmla="*/ 819 h 2662"/>
              <a:gd name="T48" fmla="*/ 1126 w 3072"/>
              <a:gd name="T49" fmla="*/ 683 h 2662"/>
              <a:gd name="T50" fmla="*/ 1263 w 3072"/>
              <a:gd name="T51" fmla="*/ 0 h 2662"/>
              <a:gd name="T52" fmla="*/ 1946 w 3072"/>
              <a:gd name="T53" fmla="*/ 137 h 2662"/>
              <a:gd name="T54" fmla="*/ 1809 w 3072"/>
              <a:gd name="T55" fmla="*/ 819 h 2662"/>
              <a:gd name="T56" fmla="*/ 1638 w 3072"/>
              <a:gd name="T57" fmla="*/ 1229 h 2662"/>
              <a:gd name="T58" fmla="*/ 2765 w 3072"/>
              <a:gd name="T59" fmla="*/ 1331 h 2662"/>
              <a:gd name="T60" fmla="*/ 2935 w 3072"/>
              <a:gd name="T61" fmla="*/ 1843 h 2662"/>
              <a:gd name="T62" fmla="*/ 3072 w 3072"/>
              <a:gd name="T63" fmla="*/ 2526 h 2662"/>
              <a:gd name="T64" fmla="*/ 2389 w 3072"/>
              <a:gd name="T65" fmla="*/ 2662 h 2662"/>
              <a:gd name="T66" fmla="*/ 2253 w 3072"/>
              <a:gd name="T67" fmla="*/ 1980 h 2662"/>
              <a:gd name="T68" fmla="*/ 2560 w 3072"/>
              <a:gd name="T69" fmla="*/ 1843 h 2662"/>
              <a:gd name="T70" fmla="*/ 512 w 3072"/>
              <a:gd name="T71" fmla="*/ 1434 h 2662"/>
              <a:gd name="T72" fmla="*/ 683 w 3072"/>
              <a:gd name="T73" fmla="*/ 1843 h 2662"/>
              <a:gd name="T74" fmla="*/ 819 w 3072"/>
              <a:gd name="T75" fmla="*/ 2526 h 2662"/>
              <a:gd name="T76" fmla="*/ 137 w 3072"/>
              <a:gd name="T77" fmla="*/ 2662 h 2662"/>
              <a:gd name="T78" fmla="*/ 0 w 3072"/>
              <a:gd name="T79" fmla="*/ 1980 h 2662"/>
              <a:gd name="T80" fmla="*/ 307 w 3072"/>
              <a:gd name="T81" fmla="*/ 1843 h 2662"/>
              <a:gd name="T82" fmla="*/ 410 w 3072"/>
              <a:gd name="T83" fmla="*/ 1229 h 2662"/>
              <a:gd name="T84" fmla="*/ 1434 w 3072"/>
              <a:gd name="T85" fmla="*/ 1229 h 2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72" h="2662">
                <a:moveTo>
                  <a:pt x="2457" y="410"/>
                </a:moveTo>
                <a:cubicBezTo>
                  <a:pt x="2457" y="102"/>
                  <a:pt x="2457" y="102"/>
                  <a:pt x="2457" y="102"/>
                </a:cubicBezTo>
                <a:cubicBezTo>
                  <a:pt x="2457" y="46"/>
                  <a:pt x="2503" y="0"/>
                  <a:pt x="2560" y="0"/>
                </a:cubicBezTo>
                <a:cubicBezTo>
                  <a:pt x="2616" y="0"/>
                  <a:pt x="2662" y="46"/>
                  <a:pt x="2662" y="102"/>
                </a:cubicBezTo>
                <a:cubicBezTo>
                  <a:pt x="2662" y="410"/>
                  <a:pt x="2662" y="410"/>
                  <a:pt x="2662" y="410"/>
                </a:cubicBezTo>
                <a:cubicBezTo>
                  <a:pt x="2969" y="410"/>
                  <a:pt x="2969" y="410"/>
                  <a:pt x="2969" y="410"/>
                </a:cubicBezTo>
                <a:cubicBezTo>
                  <a:pt x="3026" y="410"/>
                  <a:pt x="3072" y="455"/>
                  <a:pt x="3072" y="512"/>
                </a:cubicBezTo>
                <a:cubicBezTo>
                  <a:pt x="3072" y="569"/>
                  <a:pt x="3026" y="614"/>
                  <a:pt x="2969" y="614"/>
                </a:cubicBezTo>
                <a:cubicBezTo>
                  <a:pt x="2662" y="614"/>
                  <a:pt x="2662" y="614"/>
                  <a:pt x="2662" y="614"/>
                </a:cubicBezTo>
                <a:cubicBezTo>
                  <a:pt x="2662" y="922"/>
                  <a:pt x="2662" y="922"/>
                  <a:pt x="2662" y="922"/>
                </a:cubicBezTo>
                <a:cubicBezTo>
                  <a:pt x="2662" y="978"/>
                  <a:pt x="2616" y="1024"/>
                  <a:pt x="2560" y="1024"/>
                </a:cubicBezTo>
                <a:cubicBezTo>
                  <a:pt x="2503" y="1024"/>
                  <a:pt x="2457" y="978"/>
                  <a:pt x="2457" y="922"/>
                </a:cubicBezTo>
                <a:cubicBezTo>
                  <a:pt x="2457" y="614"/>
                  <a:pt x="2457" y="614"/>
                  <a:pt x="2457" y="614"/>
                </a:cubicBezTo>
                <a:cubicBezTo>
                  <a:pt x="2150" y="614"/>
                  <a:pt x="2150" y="614"/>
                  <a:pt x="2150" y="614"/>
                </a:cubicBezTo>
                <a:cubicBezTo>
                  <a:pt x="2094" y="614"/>
                  <a:pt x="2048" y="569"/>
                  <a:pt x="2048" y="512"/>
                </a:cubicBezTo>
                <a:cubicBezTo>
                  <a:pt x="2048" y="455"/>
                  <a:pt x="2094" y="410"/>
                  <a:pt x="2150" y="410"/>
                </a:cubicBezTo>
                <a:lnTo>
                  <a:pt x="2457" y="410"/>
                </a:lnTo>
                <a:close/>
                <a:moveTo>
                  <a:pt x="2457" y="2457"/>
                </a:moveTo>
                <a:cubicBezTo>
                  <a:pt x="2867" y="2457"/>
                  <a:pt x="2867" y="2457"/>
                  <a:pt x="2867" y="2457"/>
                </a:cubicBezTo>
                <a:cubicBezTo>
                  <a:pt x="2867" y="2048"/>
                  <a:pt x="2867" y="2048"/>
                  <a:pt x="2867" y="2048"/>
                </a:cubicBezTo>
                <a:cubicBezTo>
                  <a:pt x="2457" y="2048"/>
                  <a:pt x="2457" y="2048"/>
                  <a:pt x="2457" y="2048"/>
                </a:cubicBezTo>
                <a:lnTo>
                  <a:pt x="2457" y="2457"/>
                </a:lnTo>
                <a:close/>
                <a:moveTo>
                  <a:pt x="1331" y="2457"/>
                </a:moveTo>
                <a:cubicBezTo>
                  <a:pt x="1741" y="2457"/>
                  <a:pt x="1741" y="2457"/>
                  <a:pt x="1741" y="2457"/>
                </a:cubicBezTo>
                <a:cubicBezTo>
                  <a:pt x="1741" y="2048"/>
                  <a:pt x="1741" y="2048"/>
                  <a:pt x="1741" y="2048"/>
                </a:cubicBezTo>
                <a:cubicBezTo>
                  <a:pt x="1331" y="2048"/>
                  <a:pt x="1331" y="2048"/>
                  <a:pt x="1331" y="2048"/>
                </a:cubicBezTo>
                <a:lnTo>
                  <a:pt x="1331" y="2457"/>
                </a:lnTo>
                <a:close/>
                <a:moveTo>
                  <a:pt x="1263" y="1843"/>
                </a:moveTo>
                <a:cubicBezTo>
                  <a:pt x="1809" y="1843"/>
                  <a:pt x="1809" y="1843"/>
                  <a:pt x="1809" y="1843"/>
                </a:cubicBezTo>
                <a:cubicBezTo>
                  <a:pt x="1884" y="1843"/>
                  <a:pt x="1946" y="1904"/>
                  <a:pt x="1946" y="1980"/>
                </a:cubicBezTo>
                <a:cubicBezTo>
                  <a:pt x="1946" y="2526"/>
                  <a:pt x="1946" y="2526"/>
                  <a:pt x="1946" y="2526"/>
                </a:cubicBezTo>
                <a:cubicBezTo>
                  <a:pt x="1946" y="2601"/>
                  <a:pt x="1884" y="2662"/>
                  <a:pt x="1809" y="2662"/>
                </a:cubicBezTo>
                <a:cubicBezTo>
                  <a:pt x="1263" y="2662"/>
                  <a:pt x="1263" y="2662"/>
                  <a:pt x="1263" y="2662"/>
                </a:cubicBezTo>
                <a:cubicBezTo>
                  <a:pt x="1187" y="2662"/>
                  <a:pt x="1126" y="2601"/>
                  <a:pt x="1126" y="2526"/>
                </a:cubicBezTo>
                <a:cubicBezTo>
                  <a:pt x="1126" y="1980"/>
                  <a:pt x="1126" y="1980"/>
                  <a:pt x="1126" y="1980"/>
                </a:cubicBezTo>
                <a:cubicBezTo>
                  <a:pt x="1126" y="1904"/>
                  <a:pt x="1187" y="1843"/>
                  <a:pt x="1263" y="1843"/>
                </a:cubicBezTo>
                <a:close/>
                <a:moveTo>
                  <a:pt x="205" y="2457"/>
                </a:moveTo>
                <a:cubicBezTo>
                  <a:pt x="614" y="2457"/>
                  <a:pt x="614" y="2457"/>
                  <a:pt x="614" y="2457"/>
                </a:cubicBezTo>
                <a:cubicBezTo>
                  <a:pt x="614" y="2048"/>
                  <a:pt x="614" y="2048"/>
                  <a:pt x="614" y="2048"/>
                </a:cubicBezTo>
                <a:cubicBezTo>
                  <a:pt x="205" y="2048"/>
                  <a:pt x="205" y="2048"/>
                  <a:pt x="205" y="2048"/>
                </a:cubicBezTo>
                <a:lnTo>
                  <a:pt x="205" y="2457"/>
                </a:lnTo>
                <a:close/>
                <a:moveTo>
                  <a:pt x="1331" y="614"/>
                </a:moveTo>
                <a:cubicBezTo>
                  <a:pt x="1741" y="614"/>
                  <a:pt x="1741" y="614"/>
                  <a:pt x="1741" y="614"/>
                </a:cubicBezTo>
                <a:cubicBezTo>
                  <a:pt x="1741" y="205"/>
                  <a:pt x="1741" y="205"/>
                  <a:pt x="1741" y="205"/>
                </a:cubicBezTo>
                <a:cubicBezTo>
                  <a:pt x="1331" y="205"/>
                  <a:pt x="1331" y="205"/>
                  <a:pt x="1331" y="205"/>
                </a:cubicBezTo>
                <a:lnTo>
                  <a:pt x="1331" y="614"/>
                </a:lnTo>
                <a:close/>
                <a:moveTo>
                  <a:pt x="1434" y="1229"/>
                </a:moveTo>
                <a:cubicBezTo>
                  <a:pt x="1434" y="819"/>
                  <a:pt x="1434" y="819"/>
                  <a:pt x="1434" y="819"/>
                </a:cubicBezTo>
                <a:cubicBezTo>
                  <a:pt x="1263" y="819"/>
                  <a:pt x="1263" y="819"/>
                  <a:pt x="1263" y="819"/>
                </a:cubicBezTo>
                <a:cubicBezTo>
                  <a:pt x="1187" y="819"/>
                  <a:pt x="1126" y="758"/>
                  <a:pt x="1126" y="683"/>
                </a:cubicBezTo>
                <a:cubicBezTo>
                  <a:pt x="1126" y="137"/>
                  <a:pt x="1126" y="137"/>
                  <a:pt x="1126" y="137"/>
                </a:cubicBezTo>
                <a:cubicBezTo>
                  <a:pt x="1126" y="61"/>
                  <a:pt x="1187" y="0"/>
                  <a:pt x="1263" y="0"/>
                </a:cubicBezTo>
                <a:cubicBezTo>
                  <a:pt x="1809" y="0"/>
                  <a:pt x="1809" y="0"/>
                  <a:pt x="1809" y="0"/>
                </a:cubicBezTo>
                <a:cubicBezTo>
                  <a:pt x="1884" y="0"/>
                  <a:pt x="1946" y="61"/>
                  <a:pt x="1946" y="137"/>
                </a:cubicBezTo>
                <a:cubicBezTo>
                  <a:pt x="1946" y="683"/>
                  <a:pt x="1946" y="683"/>
                  <a:pt x="1946" y="683"/>
                </a:cubicBezTo>
                <a:cubicBezTo>
                  <a:pt x="1946" y="758"/>
                  <a:pt x="1884" y="819"/>
                  <a:pt x="1809" y="819"/>
                </a:cubicBezTo>
                <a:cubicBezTo>
                  <a:pt x="1638" y="819"/>
                  <a:pt x="1638" y="819"/>
                  <a:pt x="1638" y="819"/>
                </a:cubicBezTo>
                <a:cubicBezTo>
                  <a:pt x="1638" y="1229"/>
                  <a:pt x="1638" y="1229"/>
                  <a:pt x="1638" y="1229"/>
                </a:cubicBezTo>
                <a:cubicBezTo>
                  <a:pt x="2662" y="1229"/>
                  <a:pt x="2662" y="1229"/>
                  <a:pt x="2662" y="1229"/>
                </a:cubicBezTo>
                <a:cubicBezTo>
                  <a:pt x="2719" y="1229"/>
                  <a:pt x="2765" y="1275"/>
                  <a:pt x="2765" y="1331"/>
                </a:cubicBezTo>
                <a:cubicBezTo>
                  <a:pt x="2765" y="1843"/>
                  <a:pt x="2765" y="1843"/>
                  <a:pt x="2765" y="1843"/>
                </a:cubicBezTo>
                <a:cubicBezTo>
                  <a:pt x="2935" y="1843"/>
                  <a:pt x="2935" y="1843"/>
                  <a:pt x="2935" y="1843"/>
                </a:cubicBezTo>
                <a:cubicBezTo>
                  <a:pt x="3011" y="1843"/>
                  <a:pt x="3072" y="1904"/>
                  <a:pt x="3072" y="1980"/>
                </a:cubicBezTo>
                <a:cubicBezTo>
                  <a:pt x="3072" y="2526"/>
                  <a:pt x="3072" y="2526"/>
                  <a:pt x="3072" y="2526"/>
                </a:cubicBezTo>
                <a:cubicBezTo>
                  <a:pt x="3072" y="2601"/>
                  <a:pt x="3011" y="2662"/>
                  <a:pt x="2935" y="2662"/>
                </a:cubicBezTo>
                <a:cubicBezTo>
                  <a:pt x="2389" y="2662"/>
                  <a:pt x="2389" y="2662"/>
                  <a:pt x="2389" y="2662"/>
                </a:cubicBezTo>
                <a:cubicBezTo>
                  <a:pt x="2314" y="2662"/>
                  <a:pt x="2253" y="2601"/>
                  <a:pt x="2253" y="2526"/>
                </a:cubicBezTo>
                <a:cubicBezTo>
                  <a:pt x="2253" y="1980"/>
                  <a:pt x="2253" y="1980"/>
                  <a:pt x="2253" y="1980"/>
                </a:cubicBezTo>
                <a:cubicBezTo>
                  <a:pt x="2253" y="1904"/>
                  <a:pt x="2314" y="1843"/>
                  <a:pt x="2389" y="1843"/>
                </a:cubicBezTo>
                <a:cubicBezTo>
                  <a:pt x="2560" y="1843"/>
                  <a:pt x="2560" y="1843"/>
                  <a:pt x="2560" y="1843"/>
                </a:cubicBezTo>
                <a:cubicBezTo>
                  <a:pt x="2560" y="1434"/>
                  <a:pt x="2560" y="1434"/>
                  <a:pt x="2560" y="1434"/>
                </a:cubicBezTo>
                <a:cubicBezTo>
                  <a:pt x="512" y="1434"/>
                  <a:pt x="512" y="1434"/>
                  <a:pt x="512" y="1434"/>
                </a:cubicBezTo>
                <a:cubicBezTo>
                  <a:pt x="512" y="1843"/>
                  <a:pt x="512" y="1843"/>
                  <a:pt x="512" y="1843"/>
                </a:cubicBezTo>
                <a:cubicBezTo>
                  <a:pt x="683" y="1843"/>
                  <a:pt x="683" y="1843"/>
                  <a:pt x="683" y="1843"/>
                </a:cubicBezTo>
                <a:cubicBezTo>
                  <a:pt x="758" y="1843"/>
                  <a:pt x="819" y="1904"/>
                  <a:pt x="819" y="1980"/>
                </a:cubicBezTo>
                <a:cubicBezTo>
                  <a:pt x="819" y="2526"/>
                  <a:pt x="819" y="2526"/>
                  <a:pt x="819" y="2526"/>
                </a:cubicBezTo>
                <a:cubicBezTo>
                  <a:pt x="819" y="2601"/>
                  <a:pt x="758" y="2662"/>
                  <a:pt x="683" y="2662"/>
                </a:cubicBezTo>
                <a:cubicBezTo>
                  <a:pt x="137" y="2662"/>
                  <a:pt x="137" y="2662"/>
                  <a:pt x="137" y="2662"/>
                </a:cubicBezTo>
                <a:cubicBezTo>
                  <a:pt x="61" y="2662"/>
                  <a:pt x="0" y="2601"/>
                  <a:pt x="0" y="2526"/>
                </a:cubicBezTo>
                <a:cubicBezTo>
                  <a:pt x="0" y="1980"/>
                  <a:pt x="0" y="1980"/>
                  <a:pt x="0" y="1980"/>
                </a:cubicBezTo>
                <a:cubicBezTo>
                  <a:pt x="0" y="1904"/>
                  <a:pt x="61" y="1843"/>
                  <a:pt x="137" y="1843"/>
                </a:cubicBezTo>
                <a:cubicBezTo>
                  <a:pt x="307" y="1843"/>
                  <a:pt x="307" y="1843"/>
                  <a:pt x="307" y="1843"/>
                </a:cubicBezTo>
                <a:cubicBezTo>
                  <a:pt x="307" y="1331"/>
                  <a:pt x="307" y="1331"/>
                  <a:pt x="307" y="1331"/>
                </a:cubicBezTo>
                <a:cubicBezTo>
                  <a:pt x="307" y="1275"/>
                  <a:pt x="353" y="1229"/>
                  <a:pt x="410" y="1229"/>
                </a:cubicBezTo>
                <a:lnTo>
                  <a:pt x="1434" y="1229"/>
                </a:lnTo>
                <a:close/>
                <a:moveTo>
                  <a:pt x="1434" y="1229"/>
                </a:moveTo>
                <a:cubicBezTo>
                  <a:pt x="1434" y="1229"/>
                  <a:pt x="1434" y="1229"/>
                  <a:pt x="1434" y="122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grpSp>
        <p:nvGrpSpPr>
          <p:cNvPr id="19" name="组合 18">
            <a:extLst>
              <a:ext uri="{FF2B5EF4-FFF2-40B4-BE49-F238E27FC236}">
                <a16:creationId xmlns:a16="http://schemas.microsoft.com/office/drawing/2014/main" id="{9F053501-DD44-4EB6-BE5B-D6FFD5D9F26C}"/>
              </a:ext>
            </a:extLst>
          </p:cNvPr>
          <p:cNvGrpSpPr/>
          <p:nvPr/>
        </p:nvGrpSpPr>
        <p:grpSpPr>
          <a:xfrm>
            <a:off x="7907924" y="2256175"/>
            <a:ext cx="3585113" cy="2550578"/>
            <a:chOff x="7970980" y="2491510"/>
            <a:chExt cx="3585113" cy="2550578"/>
          </a:xfrm>
        </p:grpSpPr>
        <p:sp>
          <p:nvSpPr>
            <p:cNvPr id="20" name="矩形 19">
              <a:extLst>
                <a:ext uri="{FF2B5EF4-FFF2-40B4-BE49-F238E27FC236}">
                  <a16:creationId xmlns:a16="http://schemas.microsoft.com/office/drawing/2014/main" id="{A5C0BF21-0E5F-46AC-BA2F-813BE081CD11}"/>
                </a:ext>
              </a:extLst>
            </p:cNvPr>
            <p:cNvSpPr/>
            <p:nvPr/>
          </p:nvSpPr>
          <p:spPr>
            <a:xfrm>
              <a:off x="7970980" y="3042438"/>
              <a:ext cx="3585113" cy="1999650"/>
            </a:xfrm>
            <a:prstGeom prst="rect">
              <a:avLst/>
            </a:prstGeom>
          </p:spPr>
          <p:txBody>
            <a:bodyPr wrap="square">
              <a:spAutoFit/>
            </a:bodyPr>
            <a:lstStyle/>
            <a:p>
              <a:pPr>
                <a:lnSpc>
                  <a:spcPct val="15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Please enter the relevant text content here, operation method: the mouse selects all this text, directly enter the text can be replaced, the text format will not change. The font required for the document has been embedded, you can directly enter the text content, the font effect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
          <p:nvSpPr>
            <p:cNvPr id="21" name="文本框 20">
              <a:extLst>
                <a:ext uri="{FF2B5EF4-FFF2-40B4-BE49-F238E27FC236}">
                  <a16:creationId xmlns:a16="http://schemas.microsoft.com/office/drawing/2014/main" id="{01B07854-8F7D-4F73-8D33-9840FF23578D}"/>
                </a:ext>
              </a:extLst>
            </p:cNvPr>
            <p:cNvSpPr txBox="1"/>
            <p:nvPr/>
          </p:nvSpPr>
          <p:spPr>
            <a:xfrm>
              <a:off x="7970980" y="2491510"/>
              <a:ext cx="2493820" cy="523220"/>
            </a:xfrm>
            <a:prstGeom prst="rect">
              <a:avLst/>
            </a:prstGeom>
            <a:noFill/>
          </p:spPr>
          <p:txBody>
            <a:bodyPr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实验数据结果</a:t>
              </a:r>
            </a:p>
          </p:txBody>
        </p:sp>
      </p:grpSp>
      <p:sp>
        <p:nvSpPr>
          <p:cNvPr id="22" name="矩形 21">
            <a:extLst>
              <a:ext uri="{FF2B5EF4-FFF2-40B4-BE49-F238E27FC236}">
                <a16:creationId xmlns:a16="http://schemas.microsoft.com/office/drawing/2014/main" id="{6B6AFDC3-946D-48F0-B50B-007157441748}"/>
              </a:ext>
            </a:extLst>
          </p:cNvPr>
          <p:cNvSpPr/>
          <p:nvPr/>
        </p:nvSpPr>
        <p:spPr>
          <a:xfrm>
            <a:off x="531693" y="2763043"/>
            <a:ext cx="3585113" cy="1999650"/>
          </a:xfrm>
          <a:prstGeom prst="rect">
            <a:avLst/>
          </a:prstGeom>
        </p:spPr>
        <p:txBody>
          <a:bodyPr wrap="square">
            <a:spAutoFit/>
          </a:bodyPr>
          <a:lstStyle/>
          <a:p>
            <a:pPr algn="r">
              <a:lnSpc>
                <a:spcPct val="15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Please enter the relevant text content here, operation method: the mouse selects all this text, directly enter the text can be replaced, the text format will not change. The font required for the document has been embedded, you can directly enter the text content, the font effect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
        <p:nvSpPr>
          <p:cNvPr id="23" name="文本框 22">
            <a:extLst>
              <a:ext uri="{FF2B5EF4-FFF2-40B4-BE49-F238E27FC236}">
                <a16:creationId xmlns:a16="http://schemas.microsoft.com/office/drawing/2014/main" id="{A32DB116-835A-4A39-9979-9542EF435180}"/>
              </a:ext>
            </a:extLst>
          </p:cNvPr>
          <p:cNvSpPr txBox="1"/>
          <p:nvPr/>
        </p:nvSpPr>
        <p:spPr>
          <a:xfrm>
            <a:off x="1622986" y="2212115"/>
            <a:ext cx="2493820" cy="523220"/>
          </a:xfrm>
          <a:prstGeom prst="rect">
            <a:avLst/>
          </a:prstGeom>
          <a:noFill/>
        </p:spPr>
        <p:txBody>
          <a:bodyPr wrap="square" rtlCol="0">
            <a:spAutoFit/>
          </a:bodyPr>
          <a:lstStyle/>
          <a:p>
            <a:pPr algn="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实验数据结果</a:t>
            </a:r>
          </a:p>
        </p:txBody>
      </p:sp>
    </p:spTree>
    <p:extLst>
      <p:ext uri="{BB962C8B-B14F-4D97-AF65-F5344CB8AC3E}">
        <p14:creationId xmlns:p14="http://schemas.microsoft.com/office/powerpoint/2010/main" val="451752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BA4E2AFB-65DD-43B6-B9C4-C78B4163AB71}"/>
              </a:ext>
            </a:extLst>
          </p:cNvPr>
          <p:cNvSpPr txBox="1"/>
          <p:nvPr/>
        </p:nvSpPr>
        <p:spPr>
          <a:xfrm>
            <a:off x="1431925" y="1736407"/>
            <a:ext cx="9328150" cy="1446550"/>
          </a:xfrm>
          <a:prstGeom prst="rect">
            <a:avLst/>
          </a:prstGeom>
          <a:noFill/>
        </p:spPr>
        <p:txBody>
          <a:bodyPr wrap="square" rtlCol="0">
            <a:spAutoFit/>
          </a:bodyPr>
          <a:lstStyle/>
          <a:p>
            <a:pPr algn="ctr"/>
            <a:r>
              <a:rPr lang="zh-CN" altLang="en-US" sz="8800" dirty="0">
                <a:solidFill>
                  <a:srgbClr val="7A5E4E"/>
                </a:solidFill>
                <a:latin typeface="汉仪昌黎宋刻本(原版)W" panose="00020600040101010101" pitchFamily="18" charset="-122"/>
                <a:ea typeface="汉仪昌黎宋刻本(原版)W" panose="00020600040101010101" pitchFamily="18" charset="-122"/>
                <a:cs typeface="阿里巴巴普惠体 M" panose="00020600040101010101" pitchFamily="18" charset="-122"/>
              </a:rPr>
              <a:t>感谢老师</a:t>
            </a:r>
            <a:r>
              <a:rPr lang="ja-JP" altLang="en-US" sz="8800" dirty="0">
                <a:solidFill>
                  <a:srgbClr val="7A5E4E"/>
                </a:solidFill>
                <a:latin typeface="汉仪昌黎宋刻本(原版)W" panose="00020600040101010101" pitchFamily="18" charset="-122"/>
                <a:ea typeface="汉仪昌黎宋刻本(原版)W" panose="00020600040101010101" pitchFamily="18" charset="-122"/>
                <a:cs typeface="阿里巴巴普惠体 M" panose="00020600040101010101" pitchFamily="18" charset="-122"/>
              </a:rPr>
              <a:t>の</a:t>
            </a:r>
            <a:r>
              <a:rPr lang="zh-CN" altLang="en-US" sz="8800" dirty="0">
                <a:solidFill>
                  <a:srgbClr val="7A5E4E"/>
                </a:solidFill>
                <a:latin typeface="汉仪昌黎宋刻本(原版)W" panose="00020600040101010101" pitchFamily="18" charset="-122"/>
                <a:ea typeface="汉仪昌黎宋刻本(原版)W" panose="00020600040101010101" pitchFamily="18" charset="-122"/>
                <a:cs typeface="阿里巴巴普惠体 M" panose="00020600040101010101" pitchFamily="18" charset="-122"/>
              </a:rPr>
              <a:t>指导</a:t>
            </a:r>
          </a:p>
        </p:txBody>
      </p:sp>
      <p:sp>
        <p:nvSpPr>
          <p:cNvPr id="17" name="矩形 16">
            <a:extLst>
              <a:ext uri="{FF2B5EF4-FFF2-40B4-BE49-F238E27FC236}">
                <a16:creationId xmlns:a16="http://schemas.microsoft.com/office/drawing/2014/main" id="{0030A17B-48E5-4332-9B2F-B001D09074BD}"/>
              </a:ext>
            </a:extLst>
          </p:cNvPr>
          <p:cNvSpPr/>
          <p:nvPr/>
        </p:nvSpPr>
        <p:spPr>
          <a:xfrm>
            <a:off x="1431925" y="3786025"/>
            <a:ext cx="9328150" cy="619208"/>
          </a:xfrm>
          <a:prstGeom prst="rect">
            <a:avLst/>
          </a:prstGeom>
        </p:spPr>
        <p:txBody>
          <a:bodyPr wrap="square">
            <a:spAutoFit/>
          </a:bodyPr>
          <a:lstStyle/>
          <a:p>
            <a:pPr algn="ctr">
              <a:lnSpc>
                <a:spcPct val="150000"/>
              </a:lnSpc>
            </a:pPr>
            <a:r>
              <a:rPr lang="en-US" altLang="zh-CN" sz="12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Please enter the relevant text content here, operation method: the mouse selects all this text, directly enter the text can be replaced, the text format will not change. The font required for the document has been embedded, you can directly enter the text content, the font effect will not change </a:t>
            </a:r>
            <a:endParaRPr lang="zh-CN" altLang="en-US" sz="1200"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24" name="文本框 23">
            <a:extLst>
              <a:ext uri="{FF2B5EF4-FFF2-40B4-BE49-F238E27FC236}">
                <a16:creationId xmlns:a16="http://schemas.microsoft.com/office/drawing/2014/main" id="{00F0EBB4-4008-4BC0-BAB9-47AD404E3455}"/>
              </a:ext>
            </a:extLst>
          </p:cNvPr>
          <p:cNvSpPr txBox="1"/>
          <p:nvPr/>
        </p:nvSpPr>
        <p:spPr>
          <a:xfrm>
            <a:off x="2447925" y="3202997"/>
            <a:ext cx="7296150" cy="461665"/>
          </a:xfrm>
          <a:prstGeom prst="rect">
            <a:avLst/>
          </a:prstGeom>
          <a:noFill/>
        </p:spPr>
        <p:txBody>
          <a:bodyPr wrap="square" rtlCol="0">
            <a:spAutoFit/>
          </a:bodyPr>
          <a:lstStyle/>
          <a:p>
            <a:pPr algn="dist"/>
            <a:r>
              <a:rPr lang="en-US" altLang="zh-CN" sz="24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    </a:t>
            </a:r>
            <a:r>
              <a:rPr lang="zh-CN" altLang="en-US" sz="24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信息科学技术学院计算机系   </a:t>
            </a:r>
            <a:r>
              <a:rPr lang="en-US" altLang="zh-CN" sz="24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a:t>
            </a:r>
            <a:endParaRPr lang="zh-CN" altLang="en-US" sz="24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endParaRPr>
          </a:p>
        </p:txBody>
      </p:sp>
    </p:spTree>
    <p:extLst>
      <p:ext uri="{BB962C8B-B14F-4D97-AF65-F5344CB8AC3E}">
        <p14:creationId xmlns:p14="http://schemas.microsoft.com/office/powerpoint/2010/main" val="40997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28444594-8999-4980-9555-B72BDB5E7C5A}"/>
              </a:ext>
            </a:extLst>
          </p:cNvPr>
          <p:cNvGrpSpPr/>
          <p:nvPr/>
        </p:nvGrpSpPr>
        <p:grpSpPr>
          <a:xfrm>
            <a:off x="2492512" y="1954221"/>
            <a:ext cx="1796776" cy="2949558"/>
            <a:chOff x="2349500" y="1889142"/>
            <a:chExt cx="1796776" cy="2949558"/>
          </a:xfrm>
        </p:grpSpPr>
        <p:sp>
          <p:nvSpPr>
            <p:cNvPr id="17" name="图文框 16">
              <a:extLst>
                <a:ext uri="{FF2B5EF4-FFF2-40B4-BE49-F238E27FC236}">
                  <a16:creationId xmlns:a16="http://schemas.microsoft.com/office/drawing/2014/main" id="{D33E428A-F396-4CCE-9FB8-CA1A32111667}"/>
                </a:ext>
              </a:extLst>
            </p:cNvPr>
            <p:cNvSpPr/>
            <p:nvPr/>
          </p:nvSpPr>
          <p:spPr>
            <a:xfrm>
              <a:off x="2349500" y="1889142"/>
              <a:ext cx="1223695" cy="2949558"/>
            </a:xfrm>
            <a:prstGeom prst="frame">
              <a:avLst>
                <a:gd name="adj1" fmla="val 3105"/>
              </a:avLst>
            </a:prstGeom>
            <a:solidFill>
              <a:srgbClr val="7A5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A5E4E"/>
                </a:solidFill>
                <a:latin typeface="汉仪昌黎宋刻本(原版)W" panose="00020600040101010101" pitchFamily="18" charset="-122"/>
                <a:ea typeface="汉仪昌黎宋刻本(原版)W" panose="00020600040101010101" pitchFamily="18" charset="-122"/>
              </a:endParaRPr>
            </a:p>
          </p:txBody>
        </p:sp>
        <p:sp>
          <p:nvSpPr>
            <p:cNvPr id="18" name="文本框 17">
              <a:extLst>
                <a:ext uri="{FF2B5EF4-FFF2-40B4-BE49-F238E27FC236}">
                  <a16:creationId xmlns:a16="http://schemas.microsoft.com/office/drawing/2014/main" id="{D38BBACD-917F-40C2-8258-1DF0E67CD34E}"/>
                </a:ext>
              </a:extLst>
            </p:cNvPr>
            <p:cNvSpPr txBox="1"/>
            <p:nvPr/>
          </p:nvSpPr>
          <p:spPr>
            <a:xfrm>
              <a:off x="2945947" y="2394425"/>
              <a:ext cx="1200329" cy="1980750"/>
            </a:xfrm>
            <a:prstGeom prst="rect">
              <a:avLst/>
            </a:prstGeom>
            <a:solidFill>
              <a:schemeClr val="bg1"/>
            </a:solidFill>
          </p:spPr>
          <p:txBody>
            <a:bodyPr vert="eaVert" wrap="square" rtlCol="0">
              <a:spAutoFit/>
            </a:bodyPr>
            <a:lstStyle/>
            <a:p>
              <a:pPr algn="ctr"/>
              <a:r>
                <a:rPr lang="zh-CN" altLang="en-US" sz="6600" dirty="0">
                  <a:solidFill>
                    <a:srgbClr val="7A5E4E"/>
                  </a:solidFill>
                  <a:latin typeface="汉仪昌黎宋刻本(原版)W" panose="00020600040101010101" pitchFamily="18" charset="-122"/>
                  <a:ea typeface="汉仪昌黎宋刻本(原版)W" panose="00020600040101010101" pitchFamily="18" charset="-122"/>
                  <a:cs typeface="阿里巴巴普惠体 M" panose="00020600040101010101" pitchFamily="18" charset="-122"/>
                </a:rPr>
                <a:t>目录</a:t>
              </a:r>
            </a:p>
          </p:txBody>
        </p:sp>
        <p:sp>
          <p:nvSpPr>
            <p:cNvPr id="19" name="矩形 18">
              <a:extLst>
                <a:ext uri="{FF2B5EF4-FFF2-40B4-BE49-F238E27FC236}">
                  <a16:creationId xmlns:a16="http://schemas.microsoft.com/office/drawing/2014/main" id="{BF097BDA-4124-4C0D-8DA5-5F073D1A165A}"/>
                </a:ext>
              </a:extLst>
            </p:cNvPr>
            <p:cNvSpPr/>
            <p:nvPr/>
          </p:nvSpPr>
          <p:spPr>
            <a:xfrm>
              <a:off x="2477634" y="2451331"/>
              <a:ext cx="677108" cy="1825180"/>
            </a:xfrm>
            <a:prstGeom prst="rect">
              <a:avLst/>
            </a:prstGeom>
          </p:spPr>
          <p:txBody>
            <a:bodyPr vert="eaVert" wrap="none">
              <a:spAutoFit/>
            </a:bodyPr>
            <a:lstStyle/>
            <a:p>
              <a:pPr algn="ctr"/>
              <a:r>
                <a:rPr lang="en-US" altLang="zh-CN" sz="32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C</a:t>
              </a:r>
              <a:r>
                <a:rPr lang="en-US" altLang="zh-CN" sz="28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ONTENTS</a:t>
              </a:r>
              <a:r>
                <a:rPr lang="en-US" altLang="zh-CN" sz="32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 </a:t>
              </a:r>
              <a:endParaRPr lang="zh-CN" altLang="en-US" sz="3200" dirty="0">
                <a:solidFill>
                  <a:srgbClr val="7A5E4E"/>
                </a:solidFill>
                <a:latin typeface="汉仪昌黎宋刻本(原版)W" panose="00020600040101010101" pitchFamily="18" charset="-122"/>
                <a:ea typeface="汉仪昌黎宋刻本(原版)W" panose="00020600040101010101" pitchFamily="18" charset="-122"/>
              </a:endParaRPr>
            </a:p>
          </p:txBody>
        </p:sp>
      </p:grpSp>
      <p:sp>
        <p:nvSpPr>
          <p:cNvPr id="5" name="文本框 4">
            <a:extLst>
              <a:ext uri="{FF2B5EF4-FFF2-40B4-BE49-F238E27FC236}">
                <a16:creationId xmlns:a16="http://schemas.microsoft.com/office/drawing/2014/main" id="{1DCA1DFB-68A4-4C60-B00E-DBB8B87112DF}"/>
              </a:ext>
            </a:extLst>
          </p:cNvPr>
          <p:cNvSpPr txBox="1"/>
          <p:nvPr/>
        </p:nvSpPr>
        <p:spPr>
          <a:xfrm>
            <a:off x="7022269" y="1117937"/>
            <a:ext cx="3267075" cy="584775"/>
          </a:xfrm>
          <a:prstGeom prst="rect">
            <a:avLst/>
          </a:prstGeom>
          <a:noFill/>
        </p:spPr>
        <p:txBody>
          <a:bodyPr wrap="square" rtlCol="0">
            <a:spAutoFit/>
          </a:bodyPr>
          <a:lstStyle/>
          <a:p>
            <a:r>
              <a:rPr lang="zh-CN" altLang="en-US" sz="32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选题背景与意义</a:t>
            </a:r>
          </a:p>
        </p:txBody>
      </p:sp>
      <p:sp>
        <p:nvSpPr>
          <p:cNvPr id="6" name="矩形 5">
            <a:extLst>
              <a:ext uri="{FF2B5EF4-FFF2-40B4-BE49-F238E27FC236}">
                <a16:creationId xmlns:a16="http://schemas.microsoft.com/office/drawing/2014/main" id="{BC1C7745-A730-4F8E-95A9-9258AC0A54F4}"/>
              </a:ext>
            </a:extLst>
          </p:cNvPr>
          <p:cNvSpPr/>
          <p:nvPr/>
        </p:nvSpPr>
        <p:spPr>
          <a:xfrm>
            <a:off x="7022269" y="1676846"/>
            <a:ext cx="3310522" cy="253916"/>
          </a:xfrm>
          <a:prstGeom prst="rect">
            <a:avLst/>
          </a:prstGeom>
        </p:spPr>
        <p:txBody>
          <a:bodyPr wrap="none">
            <a:spAutoFit/>
          </a:bodyPr>
          <a:lstStyle/>
          <a:p>
            <a:r>
              <a:rPr lang="en-US" altLang="zh-CN" sz="1050" b="0" i="0" dirty="0">
                <a:solidFill>
                  <a:srgbClr val="7A5E4E"/>
                </a:solidFill>
                <a:effectLst/>
                <a:latin typeface="汉仪昌黎宋刻本(原版)W" panose="00020600040101010101" pitchFamily="18" charset="-122"/>
                <a:ea typeface="汉仪昌黎宋刻本(原版)W" panose="00020600040101010101" pitchFamily="18" charset="-122"/>
              </a:rPr>
              <a:t>THE BACKGROUND AND SIGNIFICANCE OF THE TOPIC</a:t>
            </a:r>
            <a:endParaRPr lang="zh-CN" altLang="en-US" sz="1050"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8" name="文本框 7">
            <a:extLst>
              <a:ext uri="{FF2B5EF4-FFF2-40B4-BE49-F238E27FC236}">
                <a16:creationId xmlns:a16="http://schemas.microsoft.com/office/drawing/2014/main" id="{9ACC2EA0-B7ED-48FF-9A3F-4E147A92EECC}"/>
              </a:ext>
            </a:extLst>
          </p:cNvPr>
          <p:cNvSpPr txBox="1"/>
          <p:nvPr/>
        </p:nvSpPr>
        <p:spPr>
          <a:xfrm>
            <a:off x="7022269" y="2375808"/>
            <a:ext cx="3267075" cy="584775"/>
          </a:xfrm>
          <a:prstGeom prst="rect">
            <a:avLst/>
          </a:prstGeom>
          <a:noFill/>
        </p:spPr>
        <p:txBody>
          <a:bodyPr wrap="square" rtlCol="0">
            <a:spAutoFit/>
          </a:bodyPr>
          <a:lstStyle/>
          <a:p>
            <a:r>
              <a:rPr lang="zh-CN" altLang="en-US" sz="32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研究过程及方法</a:t>
            </a:r>
          </a:p>
        </p:txBody>
      </p:sp>
      <p:sp>
        <p:nvSpPr>
          <p:cNvPr id="9" name="矩形 8">
            <a:extLst>
              <a:ext uri="{FF2B5EF4-FFF2-40B4-BE49-F238E27FC236}">
                <a16:creationId xmlns:a16="http://schemas.microsoft.com/office/drawing/2014/main" id="{282C57B3-DFEC-42CB-ABF1-4C4D28615C78}"/>
              </a:ext>
            </a:extLst>
          </p:cNvPr>
          <p:cNvSpPr/>
          <p:nvPr/>
        </p:nvSpPr>
        <p:spPr>
          <a:xfrm>
            <a:off x="7022269" y="2934717"/>
            <a:ext cx="2262158" cy="253916"/>
          </a:xfrm>
          <a:prstGeom prst="rect">
            <a:avLst/>
          </a:prstGeom>
        </p:spPr>
        <p:txBody>
          <a:bodyPr wrap="none">
            <a:spAutoFit/>
          </a:bodyPr>
          <a:lstStyle/>
          <a:p>
            <a:r>
              <a:rPr lang="en-US" altLang="zh-CN" sz="1050" dirty="0">
                <a:solidFill>
                  <a:srgbClr val="7A5E4E"/>
                </a:solidFill>
                <a:latin typeface="汉仪昌黎宋刻本(原版)W" panose="00020600040101010101" pitchFamily="18" charset="-122"/>
                <a:ea typeface="汉仪昌黎宋刻本(原版)W" panose="00020600040101010101" pitchFamily="18" charset="-122"/>
              </a:rPr>
              <a:t>RESEARCH PROCESS AND METHODS</a:t>
            </a:r>
          </a:p>
        </p:txBody>
      </p:sp>
      <p:sp>
        <p:nvSpPr>
          <p:cNvPr id="11" name="文本框 10">
            <a:extLst>
              <a:ext uri="{FF2B5EF4-FFF2-40B4-BE49-F238E27FC236}">
                <a16:creationId xmlns:a16="http://schemas.microsoft.com/office/drawing/2014/main" id="{88060839-FED5-41DB-8653-8B562CFB1DC7}"/>
              </a:ext>
            </a:extLst>
          </p:cNvPr>
          <p:cNvSpPr txBox="1"/>
          <p:nvPr/>
        </p:nvSpPr>
        <p:spPr>
          <a:xfrm>
            <a:off x="7022269" y="3633679"/>
            <a:ext cx="3267075" cy="584775"/>
          </a:xfrm>
          <a:prstGeom prst="rect">
            <a:avLst/>
          </a:prstGeom>
          <a:noFill/>
        </p:spPr>
        <p:txBody>
          <a:bodyPr wrap="square" rtlCol="0">
            <a:spAutoFit/>
          </a:bodyPr>
          <a:lstStyle/>
          <a:p>
            <a:r>
              <a:rPr lang="zh-CN" altLang="en-US" sz="32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研究成果及运用</a:t>
            </a:r>
          </a:p>
        </p:txBody>
      </p:sp>
      <p:sp>
        <p:nvSpPr>
          <p:cNvPr id="12" name="矩形 11">
            <a:extLst>
              <a:ext uri="{FF2B5EF4-FFF2-40B4-BE49-F238E27FC236}">
                <a16:creationId xmlns:a16="http://schemas.microsoft.com/office/drawing/2014/main" id="{DE4A3CFC-97E1-4ADC-8249-E9D2CC268584}"/>
              </a:ext>
            </a:extLst>
          </p:cNvPr>
          <p:cNvSpPr/>
          <p:nvPr/>
        </p:nvSpPr>
        <p:spPr>
          <a:xfrm>
            <a:off x="7022269" y="4192588"/>
            <a:ext cx="2367956" cy="253916"/>
          </a:xfrm>
          <a:prstGeom prst="rect">
            <a:avLst/>
          </a:prstGeom>
        </p:spPr>
        <p:txBody>
          <a:bodyPr wrap="none">
            <a:spAutoFit/>
          </a:bodyPr>
          <a:lstStyle/>
          <a:p>
            <a:r>
              <a:rPr lang="en-US" altLang="zh-CN" sz="1050" dirty="0">
                <a:solidFill>
                  <a:srgbClr val="7A5E4E"/>
                </a:solidFill>
                <a:latin typeface="汉仪昌黎宋刻本(原版)W" panose="00020600040101010101" pitchFamily="18" charset="-122"/>
                <a:ea typeface="汉仪昌黎宋刻本(原版)W" panose="00020600040101010101" pitchFamily="18" charset="-122"/>
              </a:rPr>
              <a:t>RESEARCH RESULTS AND APPLICATION</a:t>
            </a:r>
          </a:p>
        </p:txBody>
      </p:sp>
      <p:sp>
        <p:nvSpPr>
          <p:cNvPr id="14" name="文本框 13">
            <a:extLst>
              <a:ext uri="{FF2B5EF4-FFF2-40B4-BE49-F238E27FC236}">
                <a16:creationId xmlns:a16="http://schemas.microsoft.com/office/drawing/2014/main" id="{28114B56-6EE6-4CFE-B97D-1FDE75DB0693}"/>
              </a:ext>
            </a:extLst>
          </p:cNvPr>
          <p:cNvSpPr txBox="1"/>
          <p:nvPr/>
        </p:nvSpPr>
        <p:spPr>
          <a:xfrm>
            <a:off x="7022269" y="4891549"/>
            <a:ext cx="3267075" cy="584775"/>
          </a:xfrm>
          <a:prstGeom prst="rect">
            <a:avLst/>
          </a:prstGeom>
          <a:noFill/>
        </p:spPr>
        <p:txBody>
          <a:bodyPr wrap="square" rtlCol="0">
            <a:spAutoFit/>
          </a:bodyPr>
          <a:lstStyle/>
          <a:p>
            <a:r>
              <a:rPr lang="zh-CN" altLang="en-US" sz="32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论文归纳与小结</a:t>
            </a:r>
          </a:p>
        </p:txBody>
      </p:sp>
      <p:sp>
        <p:nvSpPr>
          <p:cNvPr id="15" name="矩形 14">
            <a:extLst>
              <a:ext uri="{FF2B5EF4-FFF2-40B4-BE49-F238E27FC236}">
                <a16:creationId xmlns:a16="http://schemas.microsoft.com/office/drawing/2014/main" id="{1707A791-EDBE-4D5A-8B3B-DAA673ECF711}"/>
              </a:ext>
            </a:extLst>
          </p:cNvPr>
          <p:cNvSpPr/>
          <p:nvPr/>
        </p:nvSpPr>
        <p:spPr>
          <a:xfrm>
            <a:off x="7022269" y="5450458"/>
            <a:ext cx="2550698" cy="253916"/>
          </a:xfrm>
          <a:prstGeom prst="rect">
            <a:avLst/>
          </a:prstGeom>
        </p:spPr>
        <p:txBody>
          <a:bodyPr wrap="none">
            <a:spAutoFit/>
          </a:bodyPr>
          <a:lstStyle/>
          <a:p>
            <a:r>
              <a:rPr lang="en-US" altLang="zh-CN" sz="1050" dirty="0">
                <a:solidFill>
                  <a:srgbClr val="7A5E4E"/>
                </a:solidFill>
                <a:latin typeface="汉仪昌黎宋刻本(原版)W" panose="00020600040101010101" pitchFamily="18" charset="-122"/>
                <a:ea typeface="汉仪昌黎宋刻本(原版)W" panose="00020600040101010101" pitchFamily="18" charset="-122"/>
              </a:rPr>
              <a:t>SUMMARY AND SUMMARY OF THE PAPER</a:t>
            </a:r>
          </a:p>
        </p:txBody>
      </p:sp>
      <p:sp>
        <p:nvSpPr>
          <p:cNvPr id="21" name="矩形: 圆角 20">
            <a:extLst>
              <a:ext uri="{FF2B5EF4-FFF2-40B4-BE49-F238E27FC236}">
                <a16:creationId xmlns:a16="http://schemas.microsoft.com/office/drawing/2014/main" id="{6EE750E0-9311-460D-A7C7-F5CF4BD497DF}"/>
              </a:ext>
            </a:extLst>
          </p:cNvPr>
          <p:cNvSpPr/>
          <p:nvPr/>
        </p:nvSpPr>
        <p:spPr>
          <a:xfrm>
            <a:off x="6096000" y="1255880"/>
            <a:ext cx="666750" cy="666750"/>
          </a:xfrm>
          <a:prstGeom prst="roundRect">
            <a:avLst/>
          </a:prstGeom>
          <a:noFill/>
          <a:ln w="15240">
            <a:solidFill>
              <a:srgbClr val="7A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22" name="文本框 21">
            <a:extLst>
              <a:ext uri="{FF2B5EF4-FFF2-40B4-BE49-F238E27FC236}">
                <a16:creationId xmlns:a16="http://schemas.microsoft.com/office/drawing/2014/main" id="{B64CE461-53F8-46C5-8B49-F8D4F9E2F73F}"/>
              </a:ext>
            </a:extLst>
          </p:cNvPr>
          <p:cNvSpPr txBox="1"/>
          <p:nvPr/>
        </p:nvSpPr>
        <p:spPr>
          <a:xfrm>
            <a:off x="6105525" y="1318982"/>
            <a:ext cx="647700" cy="523220"/>
          </a:xfrm>
          <a:prstGeom prst="rect">
            <a:avLst/>
          </a:prstGeom>
          <a:noFill/>
        </p:spPr>
        <p:txBody>
          <a:bodyPr wrap="square" rtlCol="0">
            <a:spAutoFit/>
          </a:bodyPr>
          <a:lstStyle/>
          <a:p>
            <a:pPr algn="ctr"/>
            <a:r>
              <a:rPr lang="en-US" altLang="zh-CN" sz="2800" dirty="0">
                <a:solidFill>
                  <a:srgbClr val="7A5E4E"/>
                </a:solidFill>
                <a:latin typeface="汉仪昌黎宋刻本(原版)W" panose="00020600040101010101" pitchFamily="18" charset="-122"/>
                <a:ea typeface="汉仪昌黎宋刻本(原版)W" panose="00020600040101010101" pitchFamily="18" charset="-122"/>
              </a:rPr>
              <a:t>01</a:t>
            </a:r>
            <a:endParaRPr lang="zh-CN" altLang="en-US" sz="2800"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24" name="矩形: 圆角 23">
            <a:extLst>
              <a:ext uri="{FF2B5EF4-FFF2-40B4-BE49-F238E27FC236}">
                <a16:creationId xmlns:a16="http://schemas.microsoft.com/office/drawing/2014/main" id="{82F24484-A345-4895-B764-13A33CB889B8}"/>
              </a:ext>
            </a:extLst>
          </p:cNvPr>
          <p:cNvSpPr/>
          <p:nvPr/>
        </p:nvSpPr>
        <p:spPr>
          <a:xfrm>
            <a:off x="6096000" y="2514692"/>
            <a:ext cx="666750" cy="666750"/>
          </a:xfrm>
          <a:prstGeom prst="roundRect">
            <a:avLst/>
          </a:prstGeom>
          <a:noFill/>
          <a:ln w="15240">
            <a:solidFill>
              <a:srgbClr val="7A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25" name="文本框 24">
            <a:extLst>
              <a:ext uri="{FF2B5EF4-FFF2-40B4-BE49-F238E27FC236}">
                <a16:creationId xmlns:a16="http://schemas.microsoft.com/office/drawing/2014/main" id="{7149393B-1EA8-4735-B637-F225DB5B7D94}"/>
              </a:ext>
            </a:extLst>
          </p:cNvPr>
          <p:cNvSpPr txBox="1"/>
          <p:nvPr/>
        </p:nvSpPr>
        <p:spPr>
          <a:xfrm>
            <a:off x="6096000" y="2581241"/>
            <a:ext cx="647700" cy="523220"/>
          </a:xfrm>
          <a:prstGeom prst="rect">
            <a:avLst/>
          </a:prstGeom>
          <a:noFill/>
        </p:spPr>
        <p:txBody>
          <a:bodyPr wrap="square" rtlCol="0">
            <a:spAutoFit/>
          </a:bodyPr>
          <a:lstStyle/>
          <a:p>
            <a:pPr algn="ctr"/>
            <a:r>
              <a:rPr lang="en-US" altLang="zh-CN" sz="2800" dirty="0">
                <a:solidFill>
                  <a:srgbClr val="7A5E4E"/>
                </a:solidFill>
                <a:latin typeface="汉仪昌黎宋刻本(原版)W" panose="00020600040101010101" pitchFamily="18" charset="-122"/>
                <a:ea typeface="汉仪昌黎宋刻本(原版)W" panose="00020600040101010101" pitchFamily="18" charset="-122"/>
              </a:rPr>
              <a:t>02</a:t>
            </a:r>
            <a:endParaRPr lang="zh-CN" altLang="en-US" sz="2800"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27" name="矩形: 圆角 26">
            <a:extLst>
              <a:ext uri="{FF2B5EF4-FFF2-40B4-BE49-F238E27FC236}">
                <a16:creationId xmlns:a16="http://schemas.microsoft.com/office/drawing/2014/main" id="{AE2FFD90-ECA4-40C4-AB1C-227F40B66F76}"/>
              </a:ext>
            </a:extLst>
          </p:cNvPr>
          <p:cNvSpPr/>
          <p:nvPr/>
        </p:nvSpPr>
        <p:spPr>
          <a:xfrm>
            <a:off x="6096000" y="3773504"/>
            <a:ext cx="666750" cy="666750"/>
          </a:xfrm>
          <a:prstGeom prst="roundRect">
            <a:avLst/>
          </a:prstGeom>
          <a:noFill/>
          <a:ln w="15240">
            <a:solidFill>
              <a:srgbClr val="7A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28" name="文本框 27">
            <a:extLst>
              <a:ext uri="{FF2B5EF4-FFF2-40B4-BE49-F238E27FC236}">
                <a16:creationId xmlns:a16="http://schemas.microsoft.com/office/drawing/2014/main" id="{EB6C7343-578E-4FAD-8660-939BB161A856}"/>
              </a:ext>
            </a:extLst>
          </p:cNvPr>
          <p:cNvSpPr txBox="1"/>
          <p:nvPr/>
        </p:nvSpPr>
        <p:spPr>
          <a:xfrm>
            <a:off x="6096000" y="3843500"/>
            <a:ext cx="647700" cy="523220"/>
          </a:xfrm>
          <a:prstGeom prst="rect">
            <a:avLst/>
          </a:prstGeom>
          <a:noFill/>
        </p:spPr>
        <p:txBody>
          <a:bodyPr wrap="square" rtlCol="0">
            <a:spAutoFit/>
          </a:bodyPr>
          <a:lstStyle/>
          <a:p>
            <a:pPr algn="ctr"/>
            <a:r>
              <a:rPr lang="en-US" altLang="zh-CN" sz="2800" dirty="0">
                <a:solidFill>
                  <a:srgbClr val="7A5E4E"/>
                </a:solidFill>
                <a:latin typeface="汉仪昌黎宋刻本(原版)W" panose="00020600040101010101" pitchFamily="18" charset="-122"/>
                <a:ea typeface="汉仪昌黎宋刻本(原版)W" panose="00020600040101010101" pitchFamily="18" charset="-122"/>
              </a:rPr>
              <a:t>03</a:t>
            </a:r>
            <a:endParaRPr lang="zh-CN" altLang="en-US" sz="2800"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30" name="矩形: 圆角 29">
            <a:extLst>
              <a:ext uri="{FF2B5EF4-FFF2-40B4-BE49-F238E27FC236}">
                <a16:creationId xmlns:a16="http://schemas.microsoft.com/office/drawing/2014/main" id="{8A8913D9-EC31-4C6B-BEDE-97F12366CAAD}"/>
              </a:ext>
            </a:extLst>
          </p:cNvPr>
          <p:cNvSpPr/>
          <p:nvPr/>
        </p:nvSpPr>
        <p:spPr>
          <a:xfrm>
            <a:off x="6096000" y="5032316"/>
            <a:ext cx="666750" cy="666750"/>
          </a:xfrm>
          <a:prstGeom prst="roundRect">
            <a:avLst/>
          </a:prstGeom>
          <a:noFill/>
          <a:ln w="15240">
            <a:solidFill>
              <a:srgbClr val="7A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31" name="文本框 30">
            <a:extLst>
              <a:ext uri="{FF2B5EF4-FFF2-40B4-BE49-F238E27FC236}">
                <a16:creationId xmlns:a16="http://schemas.microsoft.com/office/drawing/2014/main" id="{34886543-33A7-4569-B2A4-37891933623A}"/>
              </a:ext>
            </a:extLst>
          </p:cNvPr>
          <p:cNvSpPr txBox="1"/>
          <p:nvPr/>
        </p:nvSpPr>
        <p:spPr>
          <a:xfrm>
            <a:off x="6096000" y="5105760"/>
            <a:ext cx="647700" cy="523220"/>
          </a:xfrm>
          <a:prstGeom prst="rect">
            <a:avLst/>
          </a:prstGeom>
          <a:noFill/>
        </p:spPr>
        <p:txBody>
          <a:bodyPr wrap="square" rtlCol="0">
            <a:spAutoFit/>
          </a:bodyPr>
          <a:lstStyle/>
          <a:p>
            <a:pPr algn="ctr"/>
            <a:r>
              <a:rPr lang="en-US" altLang="zh-CN" sz="2800" dirty="0">
                <a:solidFill>
                  <a:srgbClr val="7A5E4E"/>
                </a:solidFill>
                <a:latin typeface="汉仪昌黎宋刻本(原版)W" panose="00020600040101010101" pitchFamily="18" charset="-122"/>
                <a:ea typeface="汉仪昌黎宋刻本(原版)W" panose="00020600040101010101" pitchFamily="18" charset="-122"/>
              </a:rPr>
              <a:t>04</a:t>
            </a:r>
            <a:endParaRPr lang="zh-CN" altLang="en-US" sz="2800" dirty="0">
              <a:solidFill>
                <a:srgbClr val="7A5E4E"/>
              </a:solidFill>
              <a:latin typeface="汉仪昌黎宋刻本(原版)W" panose="00020600040101010101" pitchFamily="18" charset="-122"/>
              <a:ea typeface="汉仪昌黎宋刻本(原版)W" panose="00020600040101010101" pitchFamily="18" charset="-122"/>
            </a:endParaRPr>
          </a:p>
        </p:txBody>
      </p:sp>
    </p:spTree>
    <p:extLst>
      <p:ext uri="{BB962C8B-B14F-4D97-AF65-F5344CB8AC3E}">
        <p14:creationId xmlns:p14="http://schemas.microsoft.com/office/powerpoint/2010/main" val="232421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27F205-59CA-4859-A732-01F70A95A608}"/>
              </a:ext>
            </a:extLst>
          </p:cNvPr>
          <p:cNvSpPr/>
          <p:nvPr/>
        </p:nvSpPr>
        <p:spPr>
          <a:xfrm>
            <a:off x="515938" y="1162050"/>
            <a:ext cx="3951563" cy="4533900"/>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67FD0FD-73C4-47C5-89E1-9C6E0BF5F765}"/>
              </a:ext>
            </a:extLst>
          </p:cNvPr>
          <p:cNvSpPr/>
          <p:nvPr/>
        </p:nvSpPr>
        <p:spPr>
          <a:xfrm>
            <a:off x="4599623" y="1162050"/>
            <a:ext cx="4153852" cy="4533900"/>
          </a:xfrm>
          <a:prstGeom prst="rect">
            <a:avLst/>
          </a:prstGeom>
          <a:solidFill>
            <a:srgbClr val="BA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8D4099B-5680-49C5-B41D-28235FCFC6F6}"/>
              </a:ext>
            </a:extLst>
          </p:cNvPr>
          <p:cNvSpPr/>
          <p:nvPr/>
        </p:nvSpPr>
        <p:spPr>
          <a:xfrm>
            <a:off x="8887177" y="1162050"/>
            <a:ext cx="2788886" cy="4533900"/>
          </a:xfrm>
          <a:prstGeom prst="rect">
            <a:avLst/>
          </a:prstGeom>
          <a:solidFill>
            <a:srgbClr val="FF9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60">
            <a:extLst>
              <a:ext uri="{FF2B5EF4-FFF2-40B4-BE49-F238E27FC236}">
                <a16:creationId xmlns:a16="http://schemas.microsoft.com/office/drawing/2014/main" id="{9F2F0801-FCCE-401C-B145-C6B901D378DA}"/>
              </a:ext>
            </a:extLst>
          </p:cNvPr>
          <p:cNvSpPr>
            <a:spLocks noEditPoints="1"/>
          </p:cNvSpPr>
          <p:nvPr/>
        </p:nvSpPr>
        <p:spPr bwMode="auto">
          <a:xfrm>
            <a:off x="5013287" y="2249962"/>
            <a:ext cx="434975" cy="457870"/>
          </a:xfrm>
          <a:custGeom>
            <a:avLst/>
            <a:gdLst>
              <a:gd name="T0" fmla="*/ 531 w 656"/>
              <a:gd name="T1" fmla="*/ 251 h 694"/>
              <a:gd name="T2" fmla="*/ 410 w 656"/>
              <a:gd name="T3" fmla="*/ 116 h 694"/>
              <a:gd name="T4" fmla="*/ 51 w 656"/>
              <a:gd name="T5" fmla="*/ 447 h 694"/>
              <a:gd name="T6" fmla="*/ 21 w 656"/>
              <a:gd name="T7" fmla="*/ 593 h 694"/>
              <a:gd name="T8" fmla="*/ 170 w 656"/>
              <a:gd name="T9" fmla="*/ 583 h 694"/>
              <a:gd name="T10" fmla="*/ 531 w 656"/>
              <a:gd name="T11" fmla="*/ 251 h 694"/>
              <a:gd name="T12" fmla="*/ 652 w 656"/>
              <a:gd name="T13" fmla="*/ 124 h 694"/>
              <a:gd name="T14" fmla="*/ 549 w 656"/>
              <a:gd name="T15" fmla="*/ 6 h 694"/>
              <a:gd name="T16" fmla="*/ 549 w 656"/>
              <a:gd name="T17" fmla="*/ 5 h 694"/>
              <a:gd name="T18" fmla="*/ 531 w 656"/>
              <a:gd name="T19" fmla="*/ 5 h 694"/>
              <a:gd name="T20" fmla="*/ 429 w 656"/>
              <a:gd name="T21" fmla="*/ 99 h 694"/>
              <a:gd name="T22" fmla="*/ 550 w 656"/>
              <a:gd name="T23" fmla="*/ 234 h 694"/>
              <a:gd name="T24" fmla="*/ 651 w 656"/>
              <a:gd name="T25" fmla="*/ 141 h 694"/>
              <a:gd name="T26" fmla="*/ 652 w 656"/>
              <a:gd name="T27" fmla="*/ 124 h 694"/>
              <a:gd name="T28" fmla="*/ 0 w 656"/>
              <a:gd name="T29" fmla="*/ 644 h 694"/>
              <a:gd name="T30" fmla="*/ 650 w 656"/>
              <a:gd name="T31" fmla="*/ 644 h 694"/>
              <a:gd name="T32" fmla="*/ 650 w 656"/>
              <a:gd name="T33" fmla="*/ 694 h 694"/>
              <a:gd name="T34" fmla="*/ 0 w 656"/>
              <a:gd name="T35" fmla="*/ 694 h 694"/>
              <a:gd name="T36" fmla="*/ 0 w 656"/>
              <a:gd name="T37" fmla="*/ 64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6" h="694">
                <a:moveTo>
                  <a:pt x="531" y="251"/>
                </a:moveTo>
                <a:cubicBezTo>
                  <a:pt x="410" y="116"/>
                  <a:pt x="410" y="116"/>
                  <a:pt x="410" y="116"/>
                </a:cubicBezTo>
                <a:cubicBezTo>
                  <a:pt x="51" y="447"/>
                  <a:pt x="51" y="447"/>
                  <a:pt x="51" y="447"/>
                </a:cubicBezTo>
                <a:cubicBezTo>
                  <a:pt x="21" y="593"/>
                  <a:pt x="21" y="593"/>
                  <a:pt x="21" y="593"/>
                </a:cubicBezTo>
                <a:cubicBezTo>
                  <a:pt x="170" y="583"/>
                  <a:pt x="170" y="583"/>
                  <a:pt x="170" y="583"/>
                </a:cubicBezTo>
                <a:lnTo>
                  <a:pt x="531" y="251"/>
                </a:lnTo>
                <a:close/>
                <a:moveTo>
                  <a:pt x="652" y="124"/>
                </a:moveTo>
                <a:cubicBezTo>
                  <a:pt x="549" y="6"/>
                  <a:pt x="549" y="6"/>
                  <a:pt x="549" y="6"/>
                </a:cubicBezTo>
                <a:cubicBezTo>
                  <a:pt x="549" y="5"/>
                  <a:pt x="549" y="5"/>
                  <a:pt x="549" y="5"/>
                </a:cubicBezTo>
                <a:cubicBezTo>
                  <a:pt x="544" y="0"/>
                  <a:pt x="536" y="0"/>
                  <a:pt x="531" y="5"/>
                </a:cubicBezTo>
                <a:cubicBezTo>
                  <a:pt x="429" y="99"/>
                  <a:pt x="429" y="99"/>
                  <a:pt x="429" y="99"/>
                </a:cubicBezTo>
                <a:cubicBezTo>
                  <a:pt x="550" y="234"/>
                  <a:pt x="550" y="234"/>
                  <a:pt x="550" y="234"/>
                </a:cubicBezTo>
                <a:cubicBezTo>
                  <a:pt x="651" y="141"/>
                  <a:pt x="651" y="141"/>
                  <a:pt x="651" y="141"/>
                </a:cubicBezTo>
                <a:cubicBezTo>
                  <a:pt x="656" y="136"/>
                  <a:pt x="656" y="129"/>
                  <a:pt x="652" y="124"/>
                </a:cubicBezTo>
                <a:close/>
                <a:moveTo>
                  <a:pt x="0" y="644"/>
                </a:moveTo>
                <a:cubicBezTo>
                  <a:pt x="650" y="644"/>
                  <a:pt x="650" y="644"/>
                  <a:pt x="650" y="644"/>
                </a:cubicBezTo>
                <a:cubicBezTo>
                  <a:pt x="650" y="694"/>
                  <a:pt x="650" y="694"/>
                  <a:pt x="650" y="694"/>
                </a:cubicBezTo>
                <a:cubicBezTo>
                  <a:pt x="0" y="694"/>
                  <a:pt x="0" y="694"/>
                  <a:pt x="0" y="694"/>
                </a:cubicBezTo>
                <a:lnTo>
                  <a:pt x="0" y="6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latin typeface="汉仪昌黎宋刻本(原版)W" panose="00020600040101010101" pitchFamily="18" charset="-122"/>
              <a:ea typeface="汉仪昌黎宋刻本(原版)W" panose="00020600040101010101" pitchFamily="18" charset="-122"/>
            </a:endParaRPr>
          </a:p>
        </p:txBody>
      </p:sp>
      <p:sp>
        <p:nvSpPr>
          <p:cNvPr id="6" name="矩形 5">
            <a:extLst>
              <a:ext uri="{FF2B5EF4-FFF2-40B4-BE49-F238E27FC236}">
                <a16:creationId xmlns:a16="http://schemas.microsoft.com/office/drawing/2014/main" id="{FBCBDF32-ECD2-420D-9C10-B7A7EEECE513}"/>
              </a:ext>
            </a:extLst>
          </p:cNvPr>
          <p:cNvSpPr/>
          <p:nvPr/>
        </p:nvSpPr>
        <p:spPr>
          <a:xfrm>
            <a:off x="5630580" y="2312537"/>
            <a:ext cx="1620957" cy="523220"/>
          </a:xfrm>
          <a:prstGeom prst="rect">
            <a:avLst/>
          </a:prstGeom>
        </p:spPr>
        <p:txBody>
          <a:bodyPr wrap="none">
            <a:spAutoFit/>
          </a:bodyPr>
          <a:lstStyle/>
          <a:p>
            <a:pPr>
              <a:buClr>
                <a:srgbClr val="4EBAB3"/>
              </a:buClr>
            </a:pPr>
            <a:r>
              <a:rPr lang="zh-CN" altLang="en-US" sz="2800" dirty="0">
                <a:solidFill>
                  <a:schemeClr val="bg1"/>
                </a:solidFill>
                <a:latin typeface="汉仪全唐诗繁" panose="00020600040101010101" pitchFamily="18" charset="-122"/>
                <a:ea typeface="汉仪全唐诗繁" panose="00020600040101010101" pitchFamily="18" charset="-122"/>
                <a:cs typeface="阿里巴巴普惠体 R" panose="00020600040101010101" pitchFamily="18" charset="-122"/>
              </a:rPr>
              <a:t>选题背景</a:t>
            </a:r>
          </a:p>
        </p:txBody>
      </p:sp>
      <p:sp>
        <p:nvSpPr>
          <p:cNvPr id="7" name="文本框 6">
            <a:extLst>
              <a:ext uri="{FF2B5EF4-FFF2-40B4-BE49-F238E27FC236}">
                <a16:creationId xmlns:a16="http://schemas.microsoft.com/office/drawing/2014/main" id="{680B85C8-58B6-4B7B-9448-0AC0964731DB}"/>
              </a:ext>
            </a:extLst>
          </p:cNvPr>
          <p:cNvSpPr txBox="1"/>
          <p:nvPr/>
        </p:nvSpPr>
        <p:spPr>
          <a:xfrm>
            <a:off x="4878145" y="3483717"/>
            <a:ext cx="2435709" cy="461665"/>
          </a:xfrm>
          <a:prstGeom prst="rect">
            <a:avLst/>
          </a:prstGeom>
          <a:noFill/>
        </p:spPr>
        <p:txBody>
          <a:bodyPr wrap="square" rtlCol="0">
            <a:spAutoFit/>
          </a:bodyPr>
          <a:lstStyle/>
          <a:p>
            <a:r>
              <a:rPr lang="zh-CN" altLang="en-US" sz="2400" dirty="0">
                <a:solidFill>
                  <a:schemeClr val="bg1"/>
                </a:solidFill>
                <a:latin typeface="汉仪全唐诗繁" panose="00020600040101010101" pitchFamily="18" charset="-122"/>
                <a:ea typeface="汉仪全唐诗繁" panose="00020600040101010101" pitchFamily="18" charset="-122"/>
                <a:cs typeface="阿里巴巴普惠体 R" panose="00020600040101010101" pitchFamily="18" charset="-122"/>
              </a:rPr>
              <a:t>添加您的副标题</a:t>
            </a:r>
          </a:p>
        </p:txBody>
      </p:sp>
      <p:sp>
        <p:nvSpPr>
          <p:cNvPr id="8" name="文本框 7">
            <a:extLst>
              <a:ext uri="{FF2B5EF4-FFF2-40B4-BE49-F238E27FC236}">
                <a16:creationId xmlns:a16="http://schemas.microsoft.com/office/drawing/2014/main" id="{AD2F1FEC-2FCB-4A14-AC73-847F1EDDE059}"/>
              </a:ext>
            </a:extLst>
          </p:cNvPr>
          <p:cNvSpPr txBox="1"/>
          <p:nvPr/>
        </p:nvSpPr>
        <p:spPr>
          <a:xfrm>
            <a:off x="9264986" y="1816842"/>
            <a:ext cx="752475" cy="523220"/>
          </a:xfrm>
          <a:prstGeom prst="rect">
            <a:avLst/>
          </a:prstGeom>
          <a:noFill/>
        </p:spPr>
        <p:txBody>
          <a:bodyPr wrap="square" rtlCol="0">
            <a:spAutoFit/>
          </a:bodyPr>
          <a:lstStyle/>
          <a:p>
            <a:r>
              <a:rPr lang="en-US" altLang="zh-CN" sz="2800" dirty="0">
                <a:solidFill>
                  <a:schemeClr val="bg1"/>
                </a:solidFill>
                <a:latin typeface="汉仪昌黎宋刻本(原版)W" panose="00020600040101010101" pitchFamily="18" charset="-122"/>
                <a:ea typeface="汉仪昌黎宋刻本(原版)W" panose="00020600040101010101" pitchFamily="18" charset="-122"/>
              </a:rPr>
              <a:t>01</a:t>
            </a:r>
            <a:endParaRPr lang="zh-CN" altLang="en-US" sz="2800" dirty="0">
              <a:solidFill>
                <a:schemeClr val="bg1"/>
              </a:solidFill>
              <a:latin typeface="汉仪昌黎宋刻本(原版)W" panose="00020600040101010101" pitchFamily="18" charset="-122"/>
              <a:ea typeface="汉仪昌黎宋刻本(原版)W" panose="00020600040101010101" pitchFamily="18" charset="-122"/>
            </a:endParaRPr>
          </a:p>
        </p:txBody>
      </p:sp>
      <p:sp>
        <p:nvSpPr>
          <p:cNvPr id="9" name="矩形 8">
            <a:extLst>
              <a:ext uri="{FF2B5EF4-FFF2-40B4-BE49-F238E27FC236}">
                <a16:creationId xmlns:a16="http://schemas.microsoft.com/office/drawing/2014/main" id="{C628D1CF-2A63-41A3-855F-011B0FC0F2FE}"/>
              </a:ext>
            </a:extLst>
          </p:cNvPr>
          <p:cNvSpPr/>
          <p:nvPr/>
        </p:nvSpPr>
        <p:spPr>
          <a:xfrm>
            <a:off x="9264986" y="2419314"/>
            <a:ext cx="2282190" cy="857286"/>
          </a:xfrm>
          <a:prstGeom prst="rect">
            <a:avLst/>
          </a:prstGeom>
        </p:spPr>
        <p:txBody>
          <a:bodyPr wrap="square">
            <a:spAutoFit/>
          </a:bodyPr>
          <a:lstStyle/>
          <a:p>
            <a:pPr>
              <a:lnSpc>
                <a:spcPct val="120000"/>
              </a:lnSpc>
            </a:pPr>
            <a:r>
              <a:rPr lang="en-US" altLang="zh-CN" sz="1050" kern="100" dirty="0">
                <a:solidFill>
                  <a:schemeClr val="bg1"/>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the text format will not change. Enter the text content directly here, the text format will not change.</a:t>
            </a:r>
            <a:endParaRPr lang="zh-CN" altLang="zh-CN" sz="700" kern="100" dirty="0">
              <a:solidFill>
                <a:schemeClr val="bg1"/>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
        <p:nvSpPr>
          <p:cNvPr id="10" name="文本框 9">
            <a:extLst>
              <a:ext uri="{FF2B5EF4-FFF2-40B4-BE49-F238E27FC236}">
                <a16:creationId xmlns:a16="http://schemas.microsoft.com/office/drawing/2014/main" id="{6AA6B6DB-1BE1-44EA-B2E3-C58B72224395}"/>
              </a:ext>
            </a:extLst>
          </p:cNvPr>
          <p:cNvSpPr txBox="1"/>
          <p:nvPr/>
        </p:nvSpPr>
        <p:spPr>
          <a:xfrm>
            <a:off x="9264986" y="3626592"/>
            <a:ext cx="752475" cy="523220"/>
          </a:xfrm>
          <a:prstGeom prst="rect">
            <a:avLst/>
          </a:prstGeom>
          <a:noFill/>
        </p:spPr>
        <p:txBody>
          <a:bodyPr wrap="square" rtlCol="0">
            <a:spAutoFit/>
          </a:bodyPr>
          <a:lstStyle/>
          <a:p>
            <a:r>
              <a:rPr lang="en-US" altLang="zh-CN" sz="2800" dirty="0">
                <a:solidFill>
                  <a:schemeClr val="bg1"/>
                </a:solidFill>
                <a:latin typeface="汉仪昌黎宋刻本(原版)W" panose="00020600040101010101" pitchFamily="18" charset="-122"/>
                <a:ea typeface="汉仪昌黎宋刻本(原版)W" panose="00020600040101010101" pitchFamily="18" charset="-122"/>
              </a:rPr>
              <a:t>02</a:t>
            </a:r>
            <a:endParaRPr lang="zh-CN" altLang="en-US" sz="2800" dirty="0">
              <a:solidFill>
                <a:schemeClr val="bg1"/>
              </a:solidFill>
              <a:latin typeface="汉仪昌黎宋刻本(原版)W" panose="00020600040101010101" pitchFamily="18" charset="-122"/>
              <a:ea typeface="汉仪昌黎宋刻本(原版)W" panose="00020600040101010101" pitchFamily="18" charset="-122"/>
            </a:endParaRPr>
          </a:p>
        </p:txBody>
      </p:sp>
      <p:sp>
        <p:nvSpPr>
          <p:cNvPr id="11" name="矩形 10">
            <a:extLst>
              <a:ext uri="{FF2B5EF4-FFF2-40B4-BE49-F238E27FC236}">
                <a16:creationId xmlns:a16="http://schemas.microsoft.com/office/drawing/2014/main" id="{7FA1E390-C43A-488C-88A6-E16B4F3AD669}"/>
              </a:ext>
            </a:extLst>
          </p:cNvPr>
          <p:cNvSpPr/>
          <p:nvPr/>
        </p:nvSpPr>
        <p:spPr>
          <a:xfrm>
            <a:off x="9264986" y="4229064"/>
            <a:ext cx="2282190" cy="857286"/>
          </a:xfrm>
          <a:prstGeom prst="rect">
            <a:avLst/>
          </a:prstGeom>
        </p:spPr>
        <p:txBody>
          <a:bodyPr wrap="square">
            <a:spAutoFit/>
          </a:bodyPr>
          <a:lstStyle/>
          <a:p>
            <a:pPr>
              <a:lnSpc>
                <a:spcPct val="120000"/>
              </a:lnSpc>
            </a:pPr>
            <a:r>
              <a:rPr lang="en-US" altLang="zh-CN" sz="1050" kern="100" dirty="0">
                <a:solidFill>
                  <a:schemeClr val="bg1"/>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the text format will not change. Enter the text content directly here, the text format will not change.</a:t>
            </a:r>
            <a:endParaRPr lang="zh-CN" altLang="zh-CN" sz="700" kern="100" dirty="0">
              <a:solidFill>
                <a:schemeClr val="bg1"/>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
        <p:nvSpPr>
          <p:cNvPr id="12" name="文本框 11">
            <a:extLst>
              <a:ext uri="{FF2B5EF4-FFF2-40B4-BE49-F238E27FC236}">
                <a16:creationId xmlns:a16="http://schemas.microsoft.com/office/drawing/2014/main" id="{A4E98922-C0B8-4664-A664-7ABB884DDD8D}"/>
              </a:ext>
            </a:extLst>
          </p:cNvPr>
          <p:cNvSpPr txBox="1"/>
          <p:nvPr/>
        </p:nvSpPr>
        <p:spPr>
          <a:xfrm>
            <a:off x="9886368" y="3748930"/>
            <a:ext cx="983581" cy="369332"/>
          </a:xfrm>
          <a:prstGeom prst="rect">
            <a:avLst/>
          </a:prstGeom>
          <a:noFill/>
        </p:spPr>
        <p:txBody>
          <a:bodyPr wrap="square" rtlCol="0">
            <a:spAutoFit/>
          </a:bodyPr>
          <a:lstStyle/>
          <a:p>
            <a:r>
              <a:rPr lang="en-US" altLang="zh-CN" dirty="0">
                <a:solidFill>
                  <a:schemeClr val="bg1"/>
                </a:solidFill>
                <a:latin typeface="汉仪昌黎宋刻本(原版)W" panose="00020600040101010101" pitchFamily="18" charset="-122"/>
                <a:ea typeface="汉仪昌黎宋刻本(原版)W" panose="00020600040101010101" pitchFamily="18" charset="-122"/>
              </a:rPr>
              <a:t>Add title</a:t>
            </a:r>
            <a:endParaRPr lang="zh-CN" altLang="en-US" dirty="0">
              <a:solidFill>
                <a:schemeClr val="bg1"/>
              </a:solidFill>
              <a:latin typeface="汉仪昌黎宋刻本(原版)W" panose="00020600040101010101" pitchFamily="18" charset="-122"/>
              <a:ea typeface="汉仪昌黎宋刻本(原版)W" panose="00020600040101010101" pitchFamily="18" charset="-122"/>
            </a:endParaRPr>
          </a:p>
        </p:txBody>
      </p:sp>
      <p:sp>
        <p:nvSpPr>
          <p:cNvPr id="13" name="文本框 12">
            <a:extLst>
              <a:ext uri="{FF2B5EF4-FFF2-40B4-BE49-F238E27FC236}">
                <a16:creationId xmlns:a16="http://schemas.microsoft.com/office/drawing/2014/main" id="{E1D7CCF4-A81F-4756-A466-6205AAF46963}"/>
              </a:ext>
            </a:extLst>
          </p:cNvPr>
          <p:cNvSpPr txBox="1"/>
          <p:nvPr/>
        </p:nvSpPr>
        <p:spPr>
          <a:xfrm>
            <a:off x="9886368" y="1946984"/>
            <a:ext cx="983581" cy="369332"/>
          </a:xfrm>
          <a:prstGeom prst="rect">
            <a:avLst/>
          </a:prstGeom>
          <a:noFill/>
        </p:spPr>
        <p:txBody>
          <a:bodyPr wrap="square" rtlCol="0">
            <a:spAutoFit/>
          </a:bodyPr>
          <a:lstStyle/>
          <a:p>
            <a:r>
              <a:rPr lang="en-US" altLang="zh-CN" dirty="0">
                <a:solidFill>
                  <a:schemeClr val="bg1"/>
                </a:solidFill>
                <a:latin typeface="汉仪昌黎宋刻本(原版)W" panose="00020600040101010101" pitchFamily="18" charset="-122"/>
                <a:ea typeface="汉仪昌黎宋刻本(原版)W" panose="00020600040101010101" pitchFamily="18" charset="-122"/>
              </a:rPr>
              <a:t>Add title</a:t>
            </a:r>
            <a:endParaRPr lang="zh-CN" altLang="en-US" dirty="0">
              <a:solidFill>
                <a:schemeClr val="bg1"/>
              </a:solidFill>
              <a:latin typeface="汉仪昌黎宋刻本(原版)W" panose="00020600040101010101" pitchFamily="18" charset="-122"/>
              <a:ea typeface="汉仪昌黎宋刻本(原版)W" panose="00020600040101010101" pitchFamily="18" charset="-122"/>
            </a:endParaRPr>
          </a:p>
        </p:txBody>
      </p:sp>
      <p:sp>
        <p:nvSpPr>
          <p:cNvPr id="14" name="矩形 13">
            <a:extLst>
              <a:ext uri="{FF2B5EF4-FFF2-40B4-BE49-F238E27FC236}">
                <a16:creationId xmlns:a16="http://schemas.microsoft.com/office/drawing/2014/main" id="{1144BA08-7C3C-4B9E-A9AF-6E3A017AADB3}"/>
              </a:ext>
            </a:extLst>
          </p:cNvPr>
          <p:cNvSpPr/>
          <p:nvPr/>
        </p:nvSpPr>
        <p:spPr>
          <a:xfrm>
            <a:off x="4878145" y="3912076"/>
            <a:ext cx="3638474" cy="1450205"/>
          </a:xfrm>
          <a:prstGeom prst="rect">
            <a:avLst/>
          </a:prstGeom>
        </p:spPr>
        <p:txBody>
          <a:bodyPr wrap="square">
            <a:spAutoFit/>
          </a:bodyPr>
          <a:lstStyle/>
          <a:p>
            <a:pPr>
              <a:lnSpc>
                <a:spcPct val="150000"/>
              </a:lnSpc>
            </a:pPr>
            <a:r>
              <a:rPr lang="en-US" altLang="zh-CN" sz="1200" kern="100" dirty="0">
                <a:solidFill>
                  <a:schemeClr val="bg1"/>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Please enter the relevant text content here, operation method: the mouse selects all this text, directly enter the text can be replaced, the text format will not change. The font required for the document has been embedded, you can directly enter the text content, the font effect will not change .</a:t>
            </a:r>
            <a:endParaRPr lang="zh-CN" altLang="zh-CN" sz="900" kern="100" dirty="0">
              <a:solidFill>
                <a:schemeClr val="bg1"/>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Tree>
    <p:extLst>
      <p:ext uri="{BB962C8B-B14F-4D97-AF65-F5344CB8AC3E}">
        <p14:creationId xmlns:p14="http://schemas.microsoft.com/office/powerpoint/2010/main" val="1051332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05328D4-F56F-4067-A5BD-1A8988EFC9A3}"/>
              </a:ext>
            </a:extLst>
          </p:cNvPr>
          <p:cNvSpPr txBox="1"/>
          <p:nvPr/>
        </p:nvSpPr>
        <p:spPr>
          <a:xfrm>
            <a:off x="6073775" y="1039460"/>
            <a:ext cx="3232147" cy="523220"/>
          </a:xfrm>
          <a:prstGeom prst="rect">
            <a:avLst/>
          </a:prstGeom>
          <a:noFill/>
        </p:spPr>
        <p:txBody>
          <a:bodyPr vert="horz" wrap="square" rtlCol="0">
            <a:spAutoFit/>
          </a:bodyPr>
          <a:lstStyle/>
          <a:p>
            <a:pPr marL="457200" indent="-457200">
              <a:buFont typeface="Arial" panose="020B0604020202020204" pitchFamily="34" charset="0"/>
              <a:buChar char="•"/>
            </a:pP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选题内容</a:t>
            </a:r>
          </a:p>
        </p:txBody>
      </p:sp>
      <p:sp>
        <p:nvSpPr>
          <p:cNvPr id="3" name="矩形 2">
            <a:extLst>
              <a:ext uri="{FF2B5EF4-FFF2-40B4-BE49-F238E27FC236}">
                <a16:creationId xmlns:a16="http://schemas.microsoft.com/office/drawing/2014/main" id="{8AE6E4F3-D7C2-4938-A71C-4A12674B3485}"/>
              </a:ext>
            </a:extLst>
          </p:cNvPr>
          <p:cNvSpPr/>
          <p:nvPr/>
        </p:nvSpPr>
        <p:spPr>
          <a:xfrm>
            <a:off x="6073776" y="1617950"/>
            <a:ext cx="5580071" cy="631583"/>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
        <p:nvSpPr>
          <p:cNvPr id="4" name="文本框 3">
            <a:extLst>
              <a:ext uri="{FF2B5EF4-FFF2-40B4-BE49-F238E27FC236}">
                <a16:creationId xmlns:a16="http://schemas.microsoft.com/office/drawing/2014/main" id="{B2906904-0920-4CC5-8D2D-04AD0904FAC8}"/>
              </a:ext>
            </a:extLst>
          </p:cNvPr>
          <p:cNvSpPr txBox="1"/>
          <p:nvPr/>
        </p:nvSpPr>
        <p:spPr>
          <a:xfrm>
            <a:off x="6073775" y="2825317"/>
            <a:ext cx="3232147" cy="523220"/>
          </a:xfrm>
          <a:prstGeom prst="rect">
            <a:avLst/>
          </a:prstGeom>
          <a:noFill/>
        </p:spPr>
        <p:txBody>
          <a:bodyPr vert="horz" wrap="square" rtlCol="0">
            <a:spAutoFit/>
          </a:bodyPr>
          <a:lstStyle/>
          <a:p>
            <a:pPr marL="457200" indent="-457200">
              <a:buFont typeface="Arial" panose="020B0604020202020204" pitchFamily="34" charset="0"/>
              <a:buChar char="•"/>
            </a:pP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选题内容</a:t>
            </a:r>
          </a:p>
        </p:txBody>
      </p:sp>
      <p:sp>
        <p:nvSpPr>
          <p:cNvPr id="5" name="矩形 4">
            <a:extLst>
              <a:ext uri="{FF2B5EF4-FFF2-40B4-BE49-F238E27FC236}">
                <a16:creationId xmlns:a16="http://schemas.microsoft.com/office/drawing/2014/main" id="{07E329D4-A855-432C-B023-DA75ADAECC30}"/>
              </a:ext>
            </a:extLst>
          </p:cNvPr>
          <p:cNvSpPr/>
          <p:nvPr/>
        </p:nvSpPr>
        <p:spPr>
          <a:xfrm>
            <a:off x="6073776" y="3403807"/>
            <a:ext cx="5580071" cy="631583"/>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
        <p:nvSpPr>
          <p:cNvPr id="6" name="文本框 5">
            <a:extLst>
              <a:ext uri="{FF2B5EF4-FFF2-40B4-BE49-F238E27FC236}">
                <a16:creationId xmlns:a16="http://schemas.microsoft.com/office/drawing/2014/main" id="{6957D3D7-3927-49B1-AA32-64382E500AD4}"/>
              </a:ext>
            </a:extLst>
          </p:cNvPr>
          <p:cNvSpPr txBox="1"/>
          <p:nvPr/>
        </p:nvSpPr>
        <p:spPr>
          <a:xfrm>
            <a:off x="6073775" y="4608467"/>
            <a:ext cx="3232147" cy="523220"/>
          </a:xfrm>
          <a:prstGeom prst="rect">
            <a:avLst/>
          </a:prstGeom>
          <a:noFill/>
        </p:spPr>
        <p:txBody>
          <a:bodyPr vert="horz" wrap="square" rtlCol="0">
            <a:spAutoFit/>
          </a:bodyPr>
          <a:lstStyle/>
          <a:p>
            <a:pPr marL="457200" indent="-457200">
              <a:buFont typeface="Arial" panose="020B0604020202020204" pitchFamily="34" charset="0"/>
              <a:buChar char="•"/>
            </a:pP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选题内容</a:t>
            </a:r>
          </a:p>
        </p:txBody>
      </p:sp>
      <p:sp>
        <p:nvSpPr>
          <p:cNvPr id="7" name="矩形 6">
            <a:extLst>
              <a:ext uri="{FF2B5EF4-FFF2-40B4-BE49-F238E27FC236}">
                <a16:creationId xmlns:a16="http://schemas.microsoft.com/office/drawing/2014/main" id="{42F4248E-EF91-45EA-9486-15AE3D2044B0}"/>
              </a:ext>
            </a:extLst>
          </p:cNvPr>
          <p:cNvSpPr/>
          <p:nvPr/>
        </p:nvSpPr>
        <p:spPr>
          <a:xfrm>
            <a:off x="6073776" y="5186957"/>
            <a:ext cx="5580071" cy="631583"/>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
        <p:nvSpPr>
          <p:cNvPr id="8" name="矩形 7">
            <a:extLst>
              <a:ext uri="{FF2B5EF4-FFF2-40B4-BE49-F238E27FC236}">
                <a16:creationId xmlns:a16="http://schemas.microsoft.com/office/drawing/2014/main" id="{344E9490-57E9-403E-BDEB-009AD7D2379B}"/>
              </a:ext>
            </a:extLst>
          </p:cNvPr>
          <p:cNvSpPr/>
          <p:nvPr/>
        </p:nvSpPr>
        <p:spPr>
          <a:xfrm>
            <a:off x="0" y="0"/>
            <a:ext cx="2411769" cy="6858000"/>
          </a:xfrm>
          <a:prstGeom prst="rect">
            <a:avLst/>
          </a:pr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E94028CF-6B2C-48C1-876B-069CE0C69EE9}"/>
              </a:ext>
            </a:extLst>
          </p:cNvPr>
          <p:cNvSpPr/>
          <p:nvPr/>
        </p:nvSpPr>
        <p:spPr>
          <a:xfrm>
            <a:off x="927100" y="730250"/>
            <a:ext cx="3680427" cy="5588000"/>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FBB4DB3B-0DD8-4C37-862C-56F01AD1285D}"/>
              </a:ext>
            </a:extLst>
          </p:cNvPr>
          <p:cNvSpPr/>
          <p:nvPr/>
        </p:nvSpPr>
        <p:spPr>
          <a:xfrm>
            <a:off x="4178601" y="807649"/>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D2A1C279-E446-447D-A4C6-953A6052103B}"/>
              </a:ext>
            </a:extLst>
          </p:cNvPr>
          <p:cNvSpPr/>
          <p:nvPr/>
        </p:nvSpPr>
        <p:spPr>
          <a:xfrm>
            <a:off x="4178601" y="2590800"/>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7A42C7CB-7991-47FD-B02C-0225D4DEA894}"/>
              </a:ext>
            </a:extLst>
          </p:cNvPr>
          <p:cNvSpPr/>
          <p:nvPr/>
        </p:nvSpPr>
        <p:spPr>
          <a:xfrm>
            <a:off x="4178601" y="4373951"/>
            <a:ext cx="1371600"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a:extLst>
              <a:ext uri="{FF2B5EF4-FFF2-40B4-BE49-F238E27FC236}">
                <a16:creationId xmlns:a16="http://schemas.microsoft.com/office/drawing/2014/main" id="{112F904E-448D-4001-8AB8-7081B21193C4}"/>
              </a:ext>
            </a:extLst>
          </p:cNvPr>
          <p:cNvSpPr/>
          <p:nvPr/>
        </p:nvSpPr>
        <p:spPr>
          <a:xfrm>
            <a:off x="4296076" y="925124"/>
            <a:ext cx="1136650" cy="1136650"/>
          </a:xfrm>
          <a:prstGeom prst="ellipse">
            <a:avLst/>
          </a:pr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67530D18-ADA8-4C53-A107-5FB373D17F4D}"/>
              </a:ext>
            </a:extLst>
          </p:cNvPr>
          <p:cNvSpPr/>
          <p:nvPr/>
        </p:nvSpPr>
        <p:spPr>
          <a:xfrm>
            <a:off x="4296076" y="2708275"/>
            <a:ext cx="1136650" cy="1136650"/>
          </a:xfrm>
          <a:prstGeom prst="ellipse">
            <a:avLst/>
          </a:prstGeom>
          <a:solidFill>
            <a:srgbClr val="F9E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850ECAED-CF7A-4A95-AA97-CD968C9E3E4B}"/>
              </a:ext>
            </a:extLst>
          </p:cNvPr>
          <p:cNvSpPr/>
          <p:nvPr/>
        </p:nvSpPr>
        <p:spPr>
          <a:xfrm>
            <a:off x="4296076" y="4491426"/>
            <a:ext cx="1136650" cy="1136650"/>
          </a:xfrm>
          <a:prstGeom prst="ellipse">
            <a:avLst/>
          </a:prstGeom>
          <a:solidFill>
            <a:srgbClr val="FFD1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Freeform 157">
            <a:extLst>
              <a:ext uri="{FF2B5EF4-FFF2-40B4-BE49-F238E27FC236}">
                <a16:creationId xmlns:a16="http://schemas.microsoft.com/office/drawing/2014/main" id="{873835A0-7E55-4C49-8703-E79102785D99}"/>
              </a:ext>
            </a:extLst>
          </p:cNvPr>
          <p:cNvSpPr>
            <a:spLocks noEditPoints="1"/>
          </p:cNvSpPr>
          <p:nvPr/>
        </p:nvSpPr>
        <p:spPr bwMode="auto">
          <a:xfrm>
            <a:off x="4641785" y="1270730"/>
            <a:ext cx="445232" cy="445438"/>
          </a:xfrm>
          <a:custGeom>
            <a:avLst/>
            <a:gdLst>
              <a:gd name="T0" fmla="*/ 819 w 2867"/>
              <a:gd name="T1" fmla="*/ 820 h 2868"/>
              <a:gd name="T2" fmla="*/ 1638 w 2867"/>
              <a:gd name="T3" fmla="*/ 820 h 2868"/>
              <a:gd name="T4" fmla="*/ 1740 w 2867"/>
              <a:gd name="T5" fmla="*/ 922 h 2868"/>
              <a:gd name="T6" fmla="*/ 1638 w 2867"/>
              <a:gd name="T7" fmla="*/ 1024 h 2868"/>
              <a:gd name="T8" fmla="*/ 819 w 2867"/>
              <a:gd name="T9" fmla="*/ 1024 h 2868"/>
              <a:gd name="T10" fmla="*/ 716 w 2867"/>
              <a:gd name="T11" fmla="*/ 922 h 2868"/>
              <a:gd name="T12" fmla="*/ 819 w 2867"/>
              <a:gd name="T13" fmla="*/ 820 h 2868"/>
              <a:gd name="T14" fmla="*/ 819 w 2867"/>
              <a:gd name="T15" fmla="*/ 410 h 2868"/>
              <a:gd name="T16" fmla="*/ 1228 w 2867"/>
              <a:gd name="T17" fmla="*/ 410 h 2868"/>
              <a:gd name="T18" fmla="*/ 1331 w 2867"/>
              <a:gd name="T19" fmla="*/ 512 h 2868"/>
              <a:gd name="T20" fmla="*/ 1228 w 2867"/>
              <a:gd name="T21" fmla="*/ 615 h 2868"/>
              <a:gd name="T22" fmla="*/ 819 w 2867"/>
              <a:gd name="T23" fmla="*/ 615 h 2868"/>
              <a:gd name="T24" fmla="*/ 716 w 2867"/>
              <a:gd name="T25" fmla="*/ 512 h 2868"/>
              <a:gd name="T26" fmla="*/ 819 w 2867"/>
              <a:gd name="T27" fmla="*/ 410 h 2868"/>
              <a:gd name="T28" fmla="*/ 204 w 2867"/>
              <a:gd name="T29" fmla="*/ 2560 h 2868"/>
              <a:gd name="T30" fmla="*/ 307 w 2867"/>
              <a:gd name="T31" fmla="*/ 2663 h 2868"/>
              <a:gd name="T32" fmla="*/ 2559 w 2867"/>
              <a:gd name="T33" fmla="*/ 2663 h 2868"/>
              <a:gd name="T34" fmla="*/ 2662 w 2867"/>
              <a:gd name="T35" fmla="*/ 2560 h 2868"/>
              <a:gd name="T36" fmla="*/ 2662 w 2867"/>
              <a:gd name="T37" fmla="*/ 1525 h 2868"/>
              <a:gd name="T38" fmla="*/ 1433 w 2867"/>
              <a:gd name="T39" fmla="*/ 1844 h 2868"/>
              <a:gd name="T40" fmla="*/ 204 w 2867"/>
              <a:gd name="T41" fmla="*/ 1525 h 2868"/>
              <a:gd name="T42" fmla="*/ 204 w 2867"/>
              <a:gd name="T43" fmla="*/ 2560 h 2868"/>
              <a:gd name="T44" fmla="*/ 512 w 2867"/>
              <a:gd name="T45" fmla="*/ 1440 h 2868"/>
              <a:gd name="T46" fmla="*/ 1433 w 2867"/>
              <a:gd name="T47" fmla="*/ 1639 h 2868"/>
              <a:gd name="T48" fmla="*/ 2355 w 2867"/>
              <a:gd name="T49" fmla="*/ 1440 h 2868"/>
              <a:gd name="T50" fmla="*/ 2355 w 2867"/>
              <a:gd name="T51" fmla="*/ 308 h 2868"/>
              <a:gd name="T52" fmla="*/ 2252 w 2867"/>
              <a:gd name="T53" fmla="*/ 205 h 2868"/>
              <a:gd name="T54" fmla="*/ 614 w 2867"/>
              <a:gd name="T55" fmla="*/ 205 h 2868"/>
              <a:gd name="T56" fmla="*/ 512 w 2867"/>
              <a:gd name="T57" fmla="*/ 308 h 2868"/>
              <a:gd name="T58" fmla="*/ 512 w 2867"/>
              <a:gd name="T59" fmla="*/ 1440 h 2868"/>
              <a:gd name="T60" fmla="*/ 2617 w 2867"/>
              <a:gd name="T61" fmla="*/ 1317 h 2868"/>
              <a:gd name="T62" fmla="*/ 2662 w 2867"/>
              <a:gd name="T63" fmla="*/ 1229 h 2868"/>
              <a:gd name="T64" fmla="*/ 2559 w 2867"/>
              <a:gd name="T65" fmla="*/ 1091 h 2868"/>
              <a:gd name="T66" fmla="*/ 2559 w 2867"/>
              <a:gd name="T67" fmla="*/ 1349 h 2868"/>
              <a:gd name="T68" fmla="*/ 2617 w 2867"/>
              <a:gd name="T69" fmla="*/ 1317 h 2868"/>
              <a:gd name="T70" fmla="*/ 0 w 2867"/>
              <a:gd name="T71" fmla="*/ 1229 h 2868"/>
              <a:gd name="T72" fmla="*/ 307 w 2867"/>
              <a:gd name="T73" fmla="*/ 849 h 2868"/>
              <a:gd name="T74" fmla="*/ 307 w 2867"/>
              <a:gd name="T75" fmla="*/ 308 h 2868"/>
              <a:gd name="T76" fmla="*/ 614 w 2867"/>
              <a:gd name="T77" fmla="*/ 0 h 2868"/>
              <a:gd name="T78" fmla="*/ 2252 w 2867"/>
              <a:gd name="T79" fmla="*/ 0 h 2868"/>
              <a:gd name="T80" fmla="*/ 2559 w 2867"/>
              <a:gd name="T81" fmla="*/ 308 h 2868"/>
              <a:gd name="T82" fmla="*/ 2559 w 2867"/>
              <a:gd name="T83" fmla="*/ 849 h 2868"/>
              <a:gd name="T84" fmla="*/ 2867 w 2867"/>
              <a:gd name="T85" fmla="*/ 1229 h 2868"/>
              <a:gd name="T86" fmla="*/ 2867 w 2867"/>
              <a:gd name="T87" fmla="*/ 2560 h 2868"/>
              <a:gd name="T88" fmla="*/ 2559 w 2867"/>
              <a:gd name="T89" fmla="*/ 2868 h 2868"/>
              <a:gd name="T90" fmla="*/ 307 w 2867"/>
              <a:gd name="T91" fmla="*/ 2868 h 2868"/>
              <a:gd name="T92" fmla="*/ 0 w 2867"/>
              <a:gd name="T93" fmla="*/ 2560 h 2868"/>
              <a:gd name="T94" fmla="*/ 0 w 2867"/>
              <a:gd name="T95" fmla="*/ 1229 h 2868"/>
              <a:gd name="T96" fmla="*/ 250 w 2867"/>
              <a:gd name="T97" fmla="*/ 1317 h 2868"/>
              <a:gd name="T98" fmla="*/ 307 w 2867"/>
              <a:gd name="T99" fmla="*/ 1349 h 2868"/>
              <a:gd name="T100" fmla="*/ 307 w 2867"/>
              <a:gd name="T101" fmla="*/ 1091 h 2868"/>
              <a:gd name="T102" fmla="*/ 204 w 2867"/>
              <a:gd name="T103" fmla="*/ 1229 h 2868"/>
              <a:gd name="T104" fmla="*/ 250 w 2867"/>
              <a:gd name="T105" fmla="*/ 1317 h 2868"/>
              <a:gd name="T106" fmla="*/ 250 w 2867"/>
              <a:gd name="T107" fmla="*/ 1317 h 2868"/>
              <a:gd name="T108" fmla="*/ 250 w 2867"/>
              <a:gd name="T109" fmla="*/ 1317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67" h="2868">
                <a:moveTo>
                  <a:pt x="819" y="820"/>
                </a:moveTo>
                <a:cubicBezTo>
                  <a:pt x="1638" y="820"/>
                  <a:pt x="1638" y="820"/>
                  <a:pt x="1638" y="820"/>
                </a:cubicBezTo>
                <a:cubicBezTo>
                  <a:pt x="1694" y="820"/>
                  <a:pt x="1740" y="865"/>
                  <a:pt x="1740" y="922"/>
                </a:cubicBezTo>
                <a:cubicBezTo>
                  <a:pt x="1740" y="979"/>
                  <a:pt x="1694" y="1024"/>
                  <a:pt x="1638" y="1024"/>
                </a:cubicBezTo>
                <a:cubicBezTo>
                  <a:pt x="819" y="1024"/>
                  <a:pt x="819" y="1024"/>
                  <a:pt x="819" y="1024"/>
                </a:cubicBezTo>
                <a:cubicBezTo>
                  <a:pt x="762" y="1024"/>
                  <a:pt x="716" y="979"/>
                  <a:pt x="716" y="922"/>
                </a:cubicBezTo>
                <a:cubicBezTo>
                  <a:pt x="716" y="865"/>
                  <a:pt x="762" y="820"/>
                  <a:pt x="819" y="820"/>
                </a:cubicBezTo>
                <a:close/>
                <a:moveTo>
                  <a:pt x="819" y="410"/>
                </a:moveTo>
                <a:cubicBezTo>
                  <a:pt x="1228" y="410"/>
                  <a:pt x="1228" y="410"/>
                  <a:pt x="1228" y="410"/>
                </a:cubicBezTo>
                <a:cubicBezTo>
                  <a:pt x="1285" y="410"/>
                  <a:pt x="1331" y="456"/>
                  <a:pt x="1331" y="512"/>
                </a:cubicBezTo>
                <a:cubicBezTo>
                  <a:pt x="1331" y="569"/>
                  <a:pt x="1285" y="615"/>
                  <a:pt x="1228" y="615"/>
                </a:cubicBezTo>
                <a:cubicBezTo>
                  <a:pt x="819" y="615"/>
                  <a:pt x="819" y="615"/>
                  <a:pt x="819" y="615"/>
                </a:cubicBezTo>
                <a:cubicBezTo>
                  <a:pt x="762" y="615"/>
                  <a:pt x="716" y="569"/>
                  <a:pt x="716" y="512"/>
                </a:cubicBezTo>
                <a:cubicBezTo>
                  <a:pt x="716" y="456"/>
                  <a:pt x="762" y="410"/>
                  <a:pt x="819" y="410"/>
                </a:cubicBezTo>
                <a:close/>
                <a:moveTo>
                  <a:pt x="204" y="2560"/>
                </a:moveTo>
                <a:cubicBezTo>
                  <a:pt x="204" y="2617"/>
                  <a:pt x="250" y="2663"/>
                  <a:pt x="307" y="2663"/>
                </a:cubicBezTo>
                <a:cubicBezTo>
                  <a:pt x="2559" y="2663"/>
                  <a:pt x="2559" y="2663"/>
                  <a:pt x="2559" y="2663"/>
                </a:cubicBezTo>
                <a:cubicBezTo>
                  <a:pt x="2616" y="2663"/>
                  <a:pt x="2662" y="2617"/>
                  <a:pt x="2662" y="2560"/>
                </a:cubicBezTo>
                <a:cubicBezTo>
                  <a:pt x="2662" y="1525"/>
                  <a:pt x="2662" y="1525"/>
                  <a:pt x="2662" y="1525"/>
                </a:cubicBezTo>
                <a:cubicBezTo>
                  <a:pt x="2311" y="1708"/>
                  <a:pt x="1774" y="1844"/>
                  <a:pt x="1433" y="1844"/>
                </a:cubicBezTo>
                <a:cubicBezTo>
                  <a:pt x="1092" y="1844"/>
                  <a:pt x="555" y="1708"/>
                  <a:pt x="204" y="1525"/>
                </a:cubicBezTo>
                <a:lnTo>
                  <a:pt x="204" y="2560"/>
                </a:lnTo>
                <a:close/>
                <a:moveTo>
                  <a:pt x="512" y="1440"/>
                </a:moveTo>
                <a:cubicBezTo>
                  <a:pt x="829" y="1562"/>
                  <a:pt x="1217" y="1639"/>
                  <a:pt x="1433" y="1639"/>
                </a:cubicBezTo>
                <a:cubicBezTo>
                  <a:pt x="1649" y="1639"/>
                  <a:pt x="2037" y="1562"/>
                  <a:pt x="2355" y="1440"/>
                </a:cubicBezTo>
                <a:cubicBezTo>
                  <a:pt x="2355" y="308"/>
                  <a:pt x="2355" y="308"/>
                  <a:pt x="2355" y="308"/>
                </a:cubicBezTo>
                <a:cubicBezTo>
                  <a:pt x="2355" y="251"/>
                  <a:pt x="2309" y="205"/>
                  <a:pt x="2252" y="205"/>
                </a:cubicBezTo>
                <a:cubicBezTo>
                  <a:pt x="614" y="205"/>
                  <a:pt x="614" y="205"/>
                  <a:pt x="614" y="205"/>
                </a:cubicBezTo>
                <a:cubicBezTo>
                  <a:pt x="557" y="205"/>
                  <a:pt x="512" y="251"/>
                  <a:pt x="512" y="308"/>
                </a:cubicBezTo>
                <a:lnTo>
                  <a:pt x="512" y="1440"/>
                </a:lnTo>
                <a:close/>
                <a:moveTo>
                  <a:pt x="2617" y="1317"/>
                </a:moveTo>
                <a:cubicBezTo>
                  <a:pt x="2647" y="1285"/>
                  <a:pt x="2662" y="1254"/>
                  <a:pt x="2662" y="1229"/>
                </a:cubicBezTo>
                <a:cubicBezTo>
                  <a:pt x="2662" y="1192"/>
                  <a:pt x="2628" y="1142"/>
                  <a:pt x="2559" y="1091"/>
                </a:cubicBezTo>
                <a:cubicBezTo>
                  <a:pt x="2559" y="1349"/>
                  <a:pt x="2559" y="1349"/>
                  <a:pt x="2559" y="1349"/>
                </a:cubicBezTo>
                <a:cubicBezTo>
                  <a:pt x="2579" y="1339"/>
                  <a:pt x="2598" y="1328"/>
                  <a:pt x="2617" y="1317"/>
                </a:cubicBezTo>
                <a:close/>
                <a:moveTo>
                  <a:pt x="0" y="1229"/>
                </a:moveTo>
                <a:cubicBezTo>
                  <a:pt x="0" y="1086"/>
                  <a:pt x="114" y="954"/>
                  <a:pt x="307" y="849"/>
                </a:cubicBezTo>
                <a:cubicBezTo>
                  <a:pt x="307" y="308"/>
                  <a:pt x="307" y="308"/>
                  <a:pt x="307" y="308"/>
                </a:cubicBezTo>
                <a:cubicBezTo>
                  <a:pt x="307" y="138"/>
                  <a:pt x="444" y="0"/>
                  <a:pt x="614" y="0"/>
                </a:cubicBezTo>
                <a:cubicBezTo>
                  <a:pt x="2252" y="0"/>
                  <a:pt x="2252" y="0"/>
                  <a:pt x="2252" y="0"/>
                </a:cubicBezTo>
                <a:cubicBezTo>
                  <a:pt x="2422" y="0"/>
                  <a:pt x="2559" y="138"/>
                  <a:pt x="2559" y="308"/>
                </a:cubicBezTo>
                <a:cubicBezTo>
                  <a:pt x="2559" y="849"/>
                  <a:pt x="2559" y="849"/>
                  <a:pt x="2559" y="849"/>
                </a:cubicBezTo>
                <a:cubicBezTo>
                  <a:pt x="2752" y="954"/>
                  <a:pt x="2867" y="1086"/>
                  <a:pt x="2867" y="1229"/>
                </a:cubicBezTo>
                <a:cubicBezTo>
                  <a:pt x="2867" y="2560"/>
                  <a:pt x="2867" y="2560"/>
                  <a:pt x="2867" y="2560"/>
                </a:cubicBezTo>
                <a:cubicBezTo>
                  <a:pt x="2867" y="2730"/>
                  <a:pt x="2729" y="2868"/>
                  <a:pt x="2559" y="2868"/>
                </a:cubicBezTo>
                <a:cubicBezTo>
                  <a:pt x="307" y="2868"/>
                  <a:pt x="307" y="2868"/>
                  <a:pt x="307" y="2868"/>
                </a:cubicBezTo>
                <a:cubicBezTo>
                  <a:pt x="137" y="2868"/>
                  <a:pt x="0" y="2730"/>
                  <a:pt x="0" y="2560"/>
                </a:cubicBezTo>
                <a:lnTo>
                  <a:pt x="0" y="1229"/>
                </a:lnTo>
                <a:close/>
                <a:moveTo>
                  <a:pt x="250" y="1317"/>
                </a:moveTo>
                <a:cubicBezTo>
                  <a:pt x="268" y="1328"/>
                  <a:pt x="287" y="1339"/>
                  <a:pt x="307" y="1349"/>
                </a:cubicBezTo>
                <a:cubicBezTo>
                  <a:pt x="307" y="1091"/>
                  <a:pt x="307" y="1091"/>
                  <a:pt x="307" y="1091"/>
                </a:cubicBezTo>
                <a:cubicBezTo>
                  <a:pt x="238" y="1142"/>
                  <a:pt x="204" y="1192"/>
                  <a:pt x="204" y="1229"/>
                </a:cubicBezTo>
                <a:cubicBezTo>
                  <a:pt x="204" y="1254"/>
                  <a:pt x="219" y="1285"/>
                  <a:pt x="250" y="1317"/>
                </a:cubicBezTo>
                <a:close/>
                <a:moveTo>
                  <a:pt x="250" y="1317"/>
                </a:moveTo>
                <a:cubicBezTo>
                  <a:pt x="250" y="1317"/>
                  <a:pt x="250" y="1317"/>
                  <a:pt x="250" y="13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41">
            <a:extLst>
              <a:ext uri="{FF2B5EF4-FFF2-40B4-BE49-F238E27FC236}">
                <a16:creationId xmlns:a16="http://schemas.microsoft.com/office/drawing/2014/main" id="{B00B1CD4-EAB7-43BF-856A-E0C978C87EF2}"/>
              </a:ext>
            </a:extLst>
          </p:cNvPr>
          <p:cNvSpPr>
            <a:spLocks noEditPoints="1"/>
          </p:cNvSpPr>
          <p:nvPr/>
        </p:nvSpPr>
        <p:spPr bwMode="auto">
          <a:xfrm>
            <a:off x="4616752" y="3028950"/>
            <a:ext cx="495298" cy="495300"/>
          </a:xfrm>
          <a:custGeom>
            <a:avLst/>
            <a:gdLst>
              <a:gd name="T0" fmla="*/ 1850 w 2878"/>
              <a:gd name="T1" fmla="*/ 1028 h 2878"/>
              <a:gd name="T2" fmla="*/ 1953 w 2878"/>
              <a:gd name="T3" fmla="*/ 1130 h 2878"/>
              <a:gd name="T4" fmla="*/ 1953 w 2878"/>
              <a:gd name="T5" fmla="*/ 1747 h 2878"/>
              <a:gd name="T6" fmla="*/ 1850 w 2878"/>
              <a:gd name="T7" fmla="*/ 1850 h 2878"/>
              <a:gd name="T8" fmla="*/ 1747 w 2878"/>
              <a:gd name="T9" fmla="*/ 1747 h 2878"/>
              <a:gd name="T10" fmla="*/ 1747 w 2878"/>
              <a:gd name="T11" fmla="*/ 1130 h 2878"/>
              <a:gd name="T12" fmla="*/ 1850 w 2878"/>
              <a:gd name="T13" fmla="*/ 1028 h 2878"/>
              <a:gd name="T14" fmla="*/ 2261 w 2878"/>
              <a:gd name="T15" fmla="*/ 1233 h 2878"/>
              <a:gd name="T16" fmla="*/ 2364 w 2878"/>
              <a:gd name="T17" fmla="*/ 1336 h 2878"/>
              <a:gd name="T18" fmla="*/ 2364 w 2878"/>
              <a:gd name="T19" fmla="*/ 1542 h 2878"/>
              <a:gd name="T20" fmla="*/ 2261 w 2878"/>
              <a:gd name="T21" fmla="*/ 1644 h 2878"/>
              <a:gd name="T22" fmla="*/ 2158 w 2878"/>
              <a:gd name="T23" fmla="*/ 1542 h 2878"/>
              <a:gd name="T24" fmla="*/ 2158 w 2878"/>
              <a:gd name="T25" fmla="*/ 1336 h 2878"/>
              <a:gd name="T26" fmla="*/ 2261 w 2878"/>
              <a:gd name="T27" fmla="*/ 1233 h 2878"/>
              <a:gd name="T28" fmla="*/ 617 w 2878"/>
              <a:gd name="T29" fmla="*/ 1233 h 2878"/>
              <a:gd name="T30" fmla="*/ 719 w 2878"/>
              <a:gd name="T31" fmla="*/ 1336 h 2878"/>
              <a:gd name="T32" fmla="*/ 719 w 2878"/>
              <a:gd name="T33" fmla="*/ 1542 h 2878"/>
              <a:gd name="T34" fmla="*/ 617 w 2878"/>
              <a:gd name="T35" fmla="*/ 1644 h 2878"/>
              <a:gd name="T36" fmla="*/ 514 w 2878"/>
              <a:gd name="T37" fmla="*/ 1542 h 2878"/>
              <a:gd name="T38" fmla="*/ 514 w 2878"/>
              <a:gd name="T39" fmla="*/ 1336 h 2878"/>
              <a:gd name="T40" fmla="*/ 617 w 2878"/>
              <a:gd name="T41" fmla="*/ 1233 h 2878"/>
              <a:gd name="T42" fmla="*/ 1028 w 2878"/>
              <a:gd name="T43" fmla="*/ 1028 h 2878"/>
              <a:gd name="T44" fmla="*/ 1130 w 2878"/>
              <a:gd name="T45" fmla="*/ 1130 h 2878"/>
              <a:gd name="T46" fmla="*/ 1130 w 2878"/>
              <a:gd name="T47" fmla="*/ 1747 h 2878"/>
              <a:gd name="T48" fmla="*/ 1028 w 2878"/>
              <a:gd name="T49" fmla="*/ 1850 h 2878"/>
              <a:gd name="T50" fmla="*/ 925 w 2878"/>
              <a:gd name="T51" fmla="*/ 1747 h 2878"/>
              <a:gd name="T52" fmla="*/ 925 w 2878"/>
              <a:gd name="T53" fmla="*/ 1130 h 2878"/>
              <a:gd name="T54" fmla="*/ 1028 w 2878"/>
              <a:gd name="T55" fmla="*/ 1028 h 2878"/>
              <a:gd name="T56" fmla="*/ 1439 w 2878"/>
              <a:gd name="T57" fmla="*/ 719 h 2878"/>
              <a:gd name="T58" fmla="*/ 1542 w 2878"/>
              <a:gd name="T59" fmla="*/ 822 h 2878"/>
              <a:gd name="T60" fmla="*/ 1542 w 2878"/>
              <a:gd name="T61" fmla="*/ 2055 h 2878"/>
              <a:gd name="T62" fmla="*/ 1439 w 2878"/>
              <a:gd name="T63" fmla="*/ 2158 h 2878"/>
              <a:gd name="T64" fmla="*/ 1336 w 2878"/>
              <a:gd name="T65" fmla="*/ 2055 h 2878"/>
              <a:gd name="T66" fmla="*/ 1336 w 2878"/>
              <a:gd name="T67" fmla="*/ 822 h 2878"/>
              <a:gd name="T68" fmla="*/ 1439 w 2878"/>
              <a:gd name="T69" fmla="*/ 719 h 2878"/>
              <a:gd name="T70" fmla="*/ 1439 w 2878"/>
              <a:gd name="T71" fmla="*/ 2672 h 2878"/>
              <a:gd name="T72" fmla="*/ 2672 w 2878"/>
              <a:gd name="T73" fmla="*/ 1439 h 2878"/>
              <a:gd name="T74" fmla="*/ 1439 w 2878"/>
              <a:gd name="T75" fmla="*/ 206 h 2878"/>
              <a:gd name="T76" fmla="*/ 206 w 2878"/>
              <a:gd name="T77" fmla="*/ 1439 h 2878"/>
              <a:gd name="T78" fmla="*/ 1439 w 2878"/>
              <a:gd name="T79" fmla="*/ 2672 h 2878"/>
              <a:gd name="T80" fmla="*/ 1439 w 2878"/>
              <a:gd name="T81" fmla="*/ 2878 h 2878"/>
              <a:gd name="T82" fmla="*/ 0 w 2878"/>
              <a:gd name="T83" fmla="*/ 1439 h 2878"/>
              <a:gd name="T84" fmla="*/ 1439 w 2878"/>
              <a:gd name="T85" fmla="*/ 0 h 2878"/>
              <a:gd name="T86" fmla="*/ 2878 w 2878"/>
              <a:gd name="T87" fmla="*/ 1439 h 2878"/>
              <a:gd name="T88" fmla="*/ 1439 w 2878"/>
              <a:gd name="T89" fmla="*/ 2878 h 2878"/>
              <a:gd name="T90" fmla="*/ 1439 w 2878"/>
              <a:gd name="T91" fmla="*/ 2878 h 2878"/>
              <a:gd name="T92" fmla="*/ 1439 w 2878"/>
              <a:gd name="T93" fmla="*/ 2878 h 2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78" h="2878">
                <a:moveTo>
                  <a:pt x="1850" y="1028"/>
                </a:moveTo>
                <a:cubicBezTo>
                  <a:pt x="1907" y="1028"/>
                  <a:pt x="1953" y="1074"/>
                  <a:pt x="1953" y="1130"/>
                </a:cubicBezTo>
                <a:cubicBezTo>
                  <a:pt x="1953" y="1747"/>
                  <a:pt x="1953" y="1747"/>
                  <a:pt x="1953" y="1747"/>
                </a:cubicBezTo>
                <a:cubicBezTo>
                  <a:pt x="1953" y="1804"/>
                  <a:pt x="1907" y="1850"/>
                  <a:pt x="1850" y="1850"/>
                </a:cubicBezTo>
                <a:cubicBezTo>
                  <a:pt x="1793" y="1850"/>
                  <a:pt x="1747" y="1804"/>
                  <a:pt x="1747" y="1747"/>
                </a:cubicBezTo>
                <a:cubicBezTo>
                  <a:pt x="1747" y="1130"/>
                  <a:pt x="1747" y="1130"/>
                  <a:pt x="1747" y="1130"/>
                </a:cubicBezTo>
                <a:cubicBezTo>
                  <a:pt x="1747" y="1074"/>
                  <a:pt x="1793" y="1028"/>
                  <a:pt x="1850" y="1028"/>
                </a:cubicBezTo>
                <a:close/>
                <a:moveTo>
                  <a:pt x="2261" y="1233"/>
                </a:moveTo>
                <a:cubicBezTo>
                  <a:pt x="2318" y="1233"/>
                  <a:pt x="2364" y="1279"/>
                  <a:pt x="2364" y="1336"/>
                </a:cubicBezTo>
                <a:cubicBezTo>
                  <a:pt x="2364" y="1542"/>
                  <a:pt x="2364" y="1542"/>
                  <a:pt x="2364" y="1542"/>
                </a:cubicBezTo>
                <a:cubicBezTo>
                  <a:pt x="2364" y="1598"/>
                  <a:pt x="2318" y="1644"/>
                  <a:pt x="2261" y="1644"/>
                </a:cubicBezTo>
                <a:cubicBezTo>
                  <a:pt x="2204" y="1644"/>
                  <a:pt x="2158" y="1598"/>
                  <a:pt x="2158" y="1542"/>
                </a:cubicBezTo>
                <a:cubicBezTo>
                  <a:pt x="2158" y="1336"/>
                  <a:pt x="2158" y="1336"/>
                  <a:pt x="2158" y="1336"/>
                </a:cubicBezTo>
                <a:cubicBezTo>
                  <a:pt x="2158" y="1279"/>
                  <a:pt x="2204" y="1233"/>
                  <a:pt x="2261" y="1233"/>
                </a:cubicBezTo>
                <a:close/>
                <a:moveTo>
                  <a:pt x="617" y="1233"/>
                </a:moveTo>
                <a:cubicBezTo>
                  <a:pt x="673" y="1233"/>
                  <a:pt x="719" y="1279"/>
                  <a:pt x="719" y="1336"/>
                </a:cubicBezTo>
                <a:cubicBezTo>
                  <a:pt x="719" y="1542"/>
                  <a:pt x="719" y="1542"/>
                  <a:pt x="719" y="1542"/>
                </a:cubicBezTo>
                <a:cubicBezTo>
                  <a:pt x="719" y="1598"/>
                  <a:pt x="673" y="1644"/>
                  <a:pt x="617" y="1644"/>
                </a:cubicBezTo>
                <a:cubicBezTo>
                  <a:pt x="560" y="1644"/>
                  <a:pt x="514" y="1598"/>
                  <a:pt x="514" y="1542"/>
                </a:cubicBezTo>
                <a:cubicBezTo>
                  <a:pt x="514" y="1336"/>
                  <a:pt x="514" y="1336"/>
                  <a:pt x="514" y="1336"/>
                </a:cubicBezTo>
                <a:cubicBezTo>
                  <a:pt x="514" y="1279"/>
                  <a:pt x="560" y="1233"/>
                  <a:pt x="617" y="1233"/>
                </a:cubicBezTo>
                <a:close/>
                <a:moveTo>
                  <a:pt x="1028" y="1028"/>
                </a:moveTo>
                <a:cubicBezTo>
                  <a:pt x="1084" y="1028"/>
                  <a:pt x="1130" y="1074"/>
                  <a:pt x="1130" y="1130"/>
                </a:cubicBezTo>
                <a:cubicBezTo>
                  <a:pt x="1130" y="1747"/>
                  <a:pt x="1130" y="1747"/>
                  <a:pt x="1130" y="1747"/>
                </a:cubicBezTo>
                <a:cubicBezTo>
                  <a:pt x="1130" y="1804"/>
                  <a:pt x="1084" y="1850"/>
                  <a:pt x="1028" y="1850"/>
                </a:cubicBezTo>
                <a:cubicBezTo>
                  <a:pt x="971" y="1850"/>
                  <a:pt x="925" y="1804"/>
                  <a:pt x="925" y="1747"/>
                </a:cubicBezTo>
                <a:cubicBezTo>
                  <a:pt x="925" y="1130"/>
                  <a:pt x="925" y="1130"/>
                  <a:pt x="925" y="1130"/>
                </a:cubicBezTo>
                <a:cubicBezTo>
                  <a:pt x="925" y="1074"/>
                  <a:pt x="971" y="1028"/>
                  <a:pt x="1028" y="1028"/>
                </a:cubicBezTo>
                <a:close/>
                <a:moveTo>
                  <a:pt x="1439" y="719"/>
                </a:moveTo>
                <a:cubicBezTo>
                  <a:pt x="1496" y="719"/>
                  <a:pt x="1542" y="765"/>
                  <a:pt x="1542" y="822"/>
                </a:cubicBezTo>
                <a:cubicBezTo>
                  <a:pt x="1542" y="2055"/>
                  <a:pt x="1542" y="2055"/>
                  <a:pt x="1542" y="2055"/>
                </a:cubicBezTo>
                <a:cubicBezTo>
                  <a:pt x="1542" y="2112"/>
                  <a:pt x="1496" y="2158"/>
                  <a:pt x="1439" y="2158"/>
                </a:cubicBezTo>
                <a:cubicBezTo>
                  <a:pt x="1382" y="2158"/>
                  <a:pt x="1336" y="2112"/>
                  <a:pt x="1336" y="2055"/>
                </a:cubicBezTo>
                <a:cubicBezTo>
                  <a:pt x="1336" y="822"/>
                  <a:pt x="1336" y="822"/>
                  <a:pt x="1336" y="822"/>
                </a:cubicBezTo>
                <a:cubicBezTo>
                  <a:pt x="1336" y="765"/>
                  <a:pt x="1382" y="719"/>
                  <a:pt x="1439" y="719"/>
                </a:cubicBezTo>
                <a:close/>
                <a:moveTo>
                  <a:pt x="1439" y="2672"/>
                </a:moveTo>
                <a:cubicBezTo>
                  <a:pt x="2120" y="2672"/>
                  <a:pt x="2672" y="2120"/>
                  <a:pt x="2672" y="1439"/>
                </a:cubicBezTo>
                <a:cubicBezTo>
                  <a:pt x="2672" y="758"/>
                  <a:pt x="2120" y="206"/>
                  <a:pt x="1439" y="206"/>
                </a:cubicBezTo>
                <a:cubicBezTo>
                  <a:pt x="758" y="206"/>
                  <a:pt x="206" y="758"/>
                  <a:pt x="206" y="1439"/>
                </a:cubicBezTo>
                <a:cubicBezTo>
                  <a:pt x="206" y="2120"/>
                  <a:pt x="758" y="2672"/>
                  <a:pt x="1439" y="2672"/>
                </a:cubicBezTo>
                <a:close/>
                <a:moveTo>
                  <a:pt x="1439" y="2878"/>
                </a:moveTo>
                <a:cubicBezTo>
                  <a:pt x="644" y="2878"/>
                  <a:pt x="0" y="2233"/>
                  <a:pt x="0" y="1439"/>
                </a:cubicBezTo>
                <a:cubicBezTo>
                  <a:pt x="0" y="644"/>
                  <a:pt x="644" y="0"/>
                  <a:pt x="1439" y="0"/>
                </a:cubicBezTo>
                <a:cubicBezTo>
                  <a:pt x="2233" y="0"/>
                  <a:pt x="2878" y="644"/>
                  <a:pt x="2878" y="1439"/>
                </a:cubicBezTo>
                <a:cubicBezTo>
                  <a:pt x="2878" y="2233"/>
                  <a:pt x="2233" y="2878"/>
                  <a:pt x="1439" y="2878"/>
                </a:cubicBezTo>
                <a:close/>
                <a:moveTo>
                  <a:pt x="1439" y="2878"/>
                </a:moveTo>
                <a:cubicBezTo>
                  <a:pt x="1439" y="2878"/>
                  <a:pt x="1439" y="2878"/>
                  <a:pt x="1439" y="2878"/>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9">
            <a:extLst>
              <a:ext uri="{FF2B5EF4-FFF2-40B4-BE49-F238E27FC236}">
                <a16:creationId xmlns:a16="http://schemas.microsoft.com/office/drawing/2014/main" id="{6C9AC61D-42B0-47A4-BCC7-1AD66481955E}"/>
              </a:ext>
            </a:extLst>
          </p:cNvPr>
          <p:cNvSpPr>
            <a:spLocks noEditPoints="1"/>
          </p:cNvSpPr>
          <p:nvPr/>
        </p:nvSpPr>
        <p:spPr bwMode="auto">
          <a:xfrm>
            <a:off x="4641166" y="4836413"/>
            <a:ext cx="446470" cy="446676"/>
          </a:xfrm>
          <a:custGeom>
            <a:avLst/>
            <a:gdLst>
              <a:gd name="T0" fmla="*/ 204 w 2867"/>
              <a:gd name="T1" fmla="*/ 359 h 2868"/>
              <a:gd name="T2" fmla="*/ 358 w 2867"/>
              <a:gd name="T3" fmla="*/ 1127 h 2868"/>
              <a:gd name="T4" fmla="*/ 1126 w 2867"/>
              <a:gd name="T5" fmla="*/ 973 h 2868"/>
              <a:gd name="T6" fmla="*/ 972 w 2867"/>
              <a:gd name="T7" fmla="*/ 205 h 2868"/>
              <a:gd name="T8" fmla="*/ 307 w 2867"/>
              <a:gd name="T9" fmla="*/ 0 h 2868"/>
              <a:gd name="T10" fmla="*/ 1331 w 2867"/>
              <a:gd name="T11" fmla="*/ 308 h 2868"/>
              <a:gd name="T12" fmla="*/ 1023 w 2867"/>
              <a:gd name="T13" fmla="*/ 1332 h 2868"/>
              <a:gd name="T14" fmla="*/ 0 w 2867"/>
              <a:gd name="T15" fmla="*/ 1024 h 2868"/>
              <a:gd name="T16" fmla="*/ 307 w 2867"/>
              <a:gd name="T17" fmla="*/ 0 h 2868"/>
              <a:gd name="T18" fmla="*/ 204 w 2867"/>
              <a:gd name="T19" fmla="*/ 1844 h 2868"/>
              <a:gd name="T20" fmla="*/ 307 w 2867"/>
              <a:gd name="T21" fmla="*/ 2663 h 2868"/>
              <a:gd name="T22" fmla="*/ 1126 w 2867"/>
              <a:gd name="T23" fmla="*/ 2560 h 2868"/>
              <a:gd name="T24" fmla="*/ 1023 w 2867"/>
              <a:gd name="T25" fmla="*/ 1741 h 2868"/>
              <a:gd name="T26" fmla="*/ 307 w 2867"/>
              <a:gd name="T27" fmla="*/ 1536 h 2868"/>
              <a:gd name="T28" fmla="*/ 1331 w 2867"/>
              <a:gd name="T29" fmla="*/ 1844 h 2868"/>
              <a:gd name="T30" fmla="*/ 1023 w 2867"/>
              <a:gd name="T31" fmla="*/ 2868 h 2868"/>
              <a:gd name="T32" fmla="*/ 0 w 2867"/>
              <a:gd name="T33" fmla="*/ 2560 h 2868"/>
              <a:gd name="T34" fmla="*/ 307 w 2867"/>
              <a:gd name="T35" fmla="*/ 1536 h 2868"/>
              <a:gd name="T36" fmla="*/ 1740 w 2867"/>
              <a:gd name="T37" fmla="*/ 308 h 2868"/>
              <a:gd name="T38" fmla="*/ 1843 w 2867"/>
              <a:gd name="T39" fmla="*/ 1127 h 2868"/>
              <a:gd name="T40" fmla="*/ 2662 w 2867"/>
              <a:gd name="T41" fmla="*/ 1024 h 2868"/>
              <a:gd name="T42" fmla="*/ 2559 w 2867"/>
              <a:gd name="T43" fmla="*/ 205 h 2868"/>
              <a:gd name="T44" fmla="*/ 1843 w 2867"/>
              <a:gd name="T45" fmla="*/ 0 h 2868"/>
              <a:gd name="T46" fmla="*/ 2867 w 2867"/>
              <a:gd name="T47" fmla="*/ 308 h 2868"/>
              <a:gd name="T48" fmla="*/ 2559 w 2867"/>
              <a:gd name="T49" fmla="*/ 1332 h 2868"/>
              <a:gd name="T50" fmla="*/ 1535 w 2867"/>
              <a:gd name="T51" fmla="*/ 1024 h 2868"/>
              <a:gd name="T52" fmla="*/ 1843 w 2867"/>
              <a:gd name="T53" fmla="*/ 0 h 2868"/>
              <a:gd name="T54" fmla="*/ 1740 w 2867"/>
              <a:gd name="T55" fmla="*/ 1844 h 2868"/>
              <a:gd name="T56" fmla="*/ 1843 w 2867"/>
              <a:gd name="T57" fmla="*/ 2663 h 2868"/>
              <a:gd name="T58" fmla="*/ 2662 w 2867"/>
              <a:gd name="T59" fmla="*/ 2560 h 2868"/>
              <a:gd name="T60" fmla="*/ 2559 w 2867"/>
              <a:gd name="T61" fmla="*/ 1741 h 2868"/>
              <a:gd name="T62" fmla="*/ 1843 w 2867"/>
              <a:gd name="T63" fmla="*/ 1536 h 2868"/>
              <a:gd name="T64" fmla="*/ 2867 w 2867"/>
              <a:gd name="T65" fmla="*/ 1844 h 2868"/>
              <a:gd name="T66" fmla="*/ 2559 w 2867"/>
              <a:gd name="T67" fmla="*/ 2868 h 2868"/>
              <a:gd name="T68" fmla="*/ 1535 w 2867"/>
              <a:gd name="T69" fmla="*/ 2560 h 2868"/>
              <a:gd name="T70" fmla="*/ 1843 w 2867"/>
              <a:gd name="T71" fmla="*/ 1536 h 2868"/>
              <a:gd name="T72" fmla="*/ 1843 w 2867"/>
              <a:gd name="T73" fmla="*/ 1536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67" h="2868">
                <a:moveTo>
                  <a:pt x="358" y="205"/>
                </a:moveTo>
                <a:cubicBezTo>
                  <a:pt x="273" y="205"/>
                  <a:pt x="204" y="274"/>
                  <a:pt x="204" y="359"/>
                </a:cubicBezTo>
                <a:cubicBezTo>
                  <a:pt x="204" y="973"/>
                  <a:pt x="204" y="973"/>
                  <a:pt x="204" y="973"/>
                </a:cubicBezTo>
                <a:cubicBezTo>
                  <a:pt x="204" y="1058"/>
                  <a:pt x="273" y="1127"/>
                  <a:pt x="358" y="1127"/>
                </a:cubicBezTo>
                <a:cubicBezTo>
                  <a:pt x="972" y="1127"/>
                  <a:pt x="972" y="1127"/>
                  <a:pt x="972" y="1127"/>
                </a:cubicBezTo>
                <a:cubicBezTo>
                  <a:pt x="1057" y="1127"/>
                  <a:pt x="1126" y="1058"/>
                  <a:pt x="1126" y="973"/>
                </a:cubicBezTo>
                <a:cubicBezTo>
                  <a:pt x="1126" y="359"/>
                  <a:pt x="1126" y="359"/>
                  <a:pt x="1126" y="359"/>
                </a:cubicBezTo>
                <a:cubicBezTo>
                  <a:pt x="1126" y="274"/>
                  <a:pt x="1057" y="205"/>
                  <a:pt x="972" y="205"/>
                </a:cubicBezTo>
                <a:cubicBezTo>
                  <a:pt x="358" y="205"/>
                  <a:pt x="358" y="205"/>
                  <a:pt x="358" y="205"/>
                </a:cubicBezTo>
                <a:close/>
                <a:moveTo>
                  <a:pt x="307" y="0"/>
                </a:moveTo>
                <a:cubicBezTo>
                  <a:pt x="1023" y="0"/>
                  <a:pt x="1023" y="0"/>
                  <a:pt x="1023" y="0"/>
                </a:cubicBezTo>
                <a:cubicBezTo>
                  <a:pt x="1193" y="0"/>
                  <a:pt x="1331" y="138"/>
                  <a:pt x="1331" y="308"/>
                </a:cubicBezTo>
                <a:cubicBezTo>
                  <a:pt x="1331" y="1024"/>
                  <a:pt x="1331" y="1024"/>
                  <a:pt x="1331" y="1024"/>
                </a:cubicBezTo>
                <a:cubicBezTo>
                  <a:pt x="1331" y="1194"/>
                  <a:pt x="1193" y="1332"/>
                  <a:pt x="1023" y="1332"/>
                </a:cubicBezTo>
                <a:cubicBezTo>
                  <a:pt x="307" y="1332"/>
                  <a:pt x="307" y="1332"/>
                  <a:pt x="307" y="1332"/>
                </a:cubicBezTo>
                <a:cubicBezTo>
                  <a:pt x="137" y="1332"/>
                  <a:pt x="0" y="1194"/>
                  <a:pt x="0" y="1024"/>
                </a:cubicBezTo>
                <a:cubicBezTo>
                  <a:pt x="0" y="308"/>
                  <a:pt x="0" y="308"/>
                  <a:pt x="0" y="308"/>
                </a:cubicBezTo>
                <a:cubicBezTo>
                  <a:pt x="0" y="138"/>
                  <a:pt x="137" y="0"/>
                  <a:pt x="307" y="0"/>
                </a:cubicBezTo>
                <a:close/>
                <a:moveTo>
                  <a:pt x="307" y="1741"/>
                </a:moveTo>
                <a:cubicBezTo>
                  <a:pt x="250" y="1741"/>
                  <a:pt x="204" y="1787"/>
                  <a:pt x="204" y="1844"/>
                </a:cubicBezTo>
                <a:cubicBezTo>
                  <a:pt x="204" y="2560"/>
                  <a:pt x="204" y="2560"/>
                  <a:pt x="204" y="2560"/>
                </a:cubicBezTo>
                <a:cubicBezTo>
                  <a:pt x="204" y="2617"/>
                  <a:pt x="250" y="2663"/>
                  <a:pt x="307" y="2663"/>
                </a:cubicBezTo>
                <a:cubicBezTo>
                  <a:pt x="1023" y="2663"/>
                  <a:pt x="1023" y="2663"/>
                  <a:pt x="1023" y="2663"/>
                </a:cubicBezTo>
                <a:cubicBezTo>
                  <a:pt x="1080" y="2663"/>
                  <a:pt x="1126" y="2617"/>
                  <a:pt x="1126" y="2560"/>
                </a:cubicBezTo>
                <a:cubicBezTo>
                  <a:pt x="1126" y="1844"/>
                  <a:pt x="1126" y="1844"/>
                  <a:pt x="1126" y="1844"/>
                </a:cubicBezTo>
                <a:cubicBezTo>
                  <a:pt x="1126" y="1787"/>
                  <a:pt x="1080" y="1741"/>
                  <a:pt x="1023" y="1741"/>
                </a:cubicBezTo>
                <a:lnTo>
                  <a:pt x="307" y="1741"/>
                </a:lnTo>
                <a:close/>
                <a:moveTo>
                  <a:pt x="307" y="1536"/>
                </a:moveTo>
                <a:cubicBezTo>
                  <a:pt x="1023" y="1536"/>
                  <a:pt x="1023" y="1536"/>
                  <a:pt x="1023" y="1536"/>
                </a:cubicBezTo>
                <a:cubicBezTo>
                  <a:pt x="1193" y="1536"/>
                  <a:pt x="1331" y="1674"/>
                  <a:pt x="1331" y="1844"/>
                </a:cubicBezTo>
                <a:cubicBezTo>
                  <a:pt x="1331" y="2560"/>
                  <a:pt x="1331" y="2560"/>
                  <a:pt x="1331" y="2560"/>
                </a:cubicBezTo>
                <a:cubicBezTo>
                  <a:pt x="1331" y="2730"/>
                  <a:pt x="1193" y="2868"/>
                  <a:pt x="1023" y="2868"/>
                </a:cubicBezTo>
                <a:cubicBezTo>
                  <a:pt x="307" y="2868"/>
                  <a:pt x="307" y="2868"/>
                  <a:pt x="307" y="2868"/>
                </a:cubicBezTo>
                <a:cubicBezTo>
                  <a:pt x="137" y="2868"/>
                  <a:pt x="0" y="2730"/>
                  <a:pt x="0" y="2560"/>
                </a:cubicBezTo>
                <a:cubicBezTo>
                  <a:pt x="0" y="1844"/>
                  <a:pt x="0" y="1844"/>
                  <a:pt x="0" y="1844"/>
                </a:cubicBezTo>
                <a:cubicBezTo>
                  <a:pt x="0" y="1674"/>
                  <a:pt x="137" y="1536"/>
                  <a:pt x="307" y="1536"/>
                </a:cubicBezTo>
                <a:close/>
                <a:moveTo>
                  <a:pt x="1843" y="205"/>
                </a:moveTo>
                <a:cubicBezTo>
                  <a:pt x="1786" y="205"/>
                  <a:pt x="1740" y="251"/>
                  <a:pt x="1740" y="308"/>
                </a:cubicBezTo>
                <a:cubicBezTo>
                  <a:pt x="1740" y="1024"/>
                  <a:pt x="1740" y="1024"/>
                  <a:pt x="1740" y="1024"/>
                </a:cubicBezTo>
                <a:cubicBezTo>
                  <a:pt x="1740" y="1081"/>
                  <a:pt x="1786" y="1127"/>
                  <a:pt x="1843" y="1127"/>
                </a:cubicBezTo>
                <a:cubicBezTo>
                  <a:pt x="2559" y="1127"/>
                  <a:pt x="2559" y="1127"/>
                  <a:pt x="2559" y="1127"/>
                </a:cubicBezTo>
                <a:cubicBezTo>
                  <a:pt x="2616" y="1127"/>
                  <a:pt x="2662" y="1081"/>
                  <a:pt x="2662" y="1024"/>
                </a:cubicBezTo>
                <a:cubicBezTo>
                  <a:pt x="2662" y="308"/>
                  <a:pt x="2662" y="308"/>
                  <a:pt x="2662" y="308"/>
                </a:cubicBezTo>
                <a:cubicBezTo>
                  <a:pt x="2662" y="251"/>
                  <a:pt x="2616" y="205"/>
                  <a:pt x="2559" y="205"/>
                </a:cubicBezTo>
                <a:cubicBezTo>
                  <a:pt x="1843" y="205"/>
                  <a:pt x="1843" y="205"/>
                  <a:pt x="1843" y="205"/>
                </a:cubicBezTo>
                <a:close/>
                <a:moveTo>
                  <a:pt x="1843" y="0"/>
                </a:moveTo>
                <a:cubicBezTo>
                  <a:pt x="2559" y="0"/>
                  <a:pt x="2559" y="0"/>
                  <a:pt x="2559" y="0"/>
                </a:cubicBezTo>
                <a:cubicBezTo>
                  <a:pt x="2729" y="0"/>
                  <a:pt x="2867" y="138"/>
                  <a:pt x="2867" y="308"/>
                </a:cubicBezTo>
                <a:cubicBezTo>
                  <a:pt x="2867" y="1024"/>
                  <a:pt x="2867" y="1024"/>
                  <a:pt x="2867" y="1024"/>
                </a:cubicBezTo>
                <a:cubicBezTo>
                  <a:pt x="2867" y="1194"/>
                  <a:pt x="2729" y="1332"/>
                  <a:pt x="2559" y="1332"/>
                </a:cubicBezTo>
                <a:cubicBezTo>
                  <a:pt x="1843" y="1332"/>
                  <a:pt x="1843" y="1332"/>
                  <a:pt x="1843" y="1332"/>
                </a:cubicBezTo>
                <a:cubicBezTo>
                  <a:pt x="1673" y="1332"/>
                  <a:pt x="1535" y="1194"/>
                  <a:pt x="1535" y="1024"/>
                </a:cubicBezTo>
                <a:cubicBezTo>
                  <a:pt x="1535" y="308"/>
                  <a:pt x="1535" y="308"/>
                  <a:pt x="1535" y="308"/>
                </a:cubicBezTo>
                <a:cubicBezTo>
                  <a:pt x="1535" y="138"/>
                  <a:pt x="1673" y="0"/>
                  <a:pt x="1843" y="0"/>
                </a:cubicBezTo>
                <a:close/>
                <a:moveTo>
                  <a:pt x="1843" y="1741"/>
                </a:moveTo>
                <a:cubicBezTo>
                  <a:pt x="1786" y="1741"/>
                  <a:pt x="1740" y="1787"/>
                  <a:pt x="1740" y="1844"/>
                </a:cubicBezTo>
                <a:cubicBezTo>
                  <a:pt x="1740" y="2560"/>
                  <a:pt x="1740" y="2560"/>
                  <a:pt x="1740" y="2560"/>
                </a:cubicBezTo>
                <a:cubicBezTo>
                  <a:pt x="1740" y="2617"/>
                  <a:pt x="1786" y="2663"/>
                  <a:pt x="1843" y="2663"/>
                </a:cubicBezTo>
                <a:cubicBezTo>
                  <a:pt x="2559" y="2663"/>
                  <a:pt x="2559" y="2663"/>
                  <a:pt x="2559" y="2663"/>
                </a:cubicBezTo>
                <a:cubicBezTo>
                  <a:pt x="2616" y="2663"/>
                  <a:pt x="2662" y="2617"/>
                  <a:pt x="2662" y="2560"/>
                </a:cubicBezTo>
                <a:cubicBezTo>
                  <a:pt x="2662" y="1844"/>
                  <a:pt x="2662" y="1844"/>
                  <a:pt x="2662" y="1844"/>
                </a:cubicBezTo>
                <a:cubicBezTo>
                  <a:pt x="2662" y="1787"/>
                  <a:pt x="2616" y="1741"/>
                  <a:pt x="2559" y="1741"/>
                </a:cubicBezTo>
                <a:lnTo>
                  <a:pt x="1843" y="1741"/>
                </a:lnTo>
                <a:close/>
                <a:moveTo>
                  <a:pt x="1843" y="1536"/>
                </a:moveTo>
                <a:cubicBezTo>
                  <a:pt x="2559" y="1536"/>
                  <a:pt x="2559" y="1536"/>
                  <a:pt x="2559" y="1536"/>
                </a:cubicBezTo>
                <a:cubicBezTo>
                  <a:pt x="2729" y="1536"/>
                  <a:pt x="2867" y="1674"/>
                  <a:pt x="2867" y="1844"/>
                </a:cubicBezTo>
                <a:cubicBezTo>
                  <a:pt x="2867" y="2560"/>
                  <a:pt x="2867" y="2560"/>
                  <a:pt x="2867" y="2560"/>
                </a:cubicBezTo>
                <a:cubicBezTo>
                  <a:pt x="2867" y="2730"/>
                  <a:pt x="2729" y="2868"/>
                  <a:pt x="2559" y="2868"/>
                </a:cubicBezTo>
                <a:cubicBezTo>
                  <a:pt x="1843" y="2868"/>
                  <a:pt x="1843" y="2868"/>
                  <a:pt x="1843" y="2868"/>
                </a:cubicBezTo>
                <a:cubicBezTo>
                  <a:pt x="1673" y="2868"/>
                  <a:pt x="1535" y="2730"/>
                  <a:pt x="1535" y="2560"/>
                </a:cubicBezTo>
                <a:cubicBezTo>
                  <a:pt x="1535" y="1844"/>
                  <a:pt x="1535" y="1844"/>
                  <a:pt x="1535" y="1844"/>
                </a:cubicBezTo>
                <a:cubicBezTo>
                  <a:pt x="1535" y="1674"/>
                  <a:pt x="1673" y="1536"/>
                  <a:pt x="1843" y="1536"/>
                </a:cubicBezTo>
                <a:close/>
                <a:moveTo>
                  <a:pt x="1843" y="1536"/>
                </a:moveTo>
                <a:cubicBezTo>
                  <a:pt x="1843" y="1536"/>
                  <a:pt x="1843" y="1536"/>
                  <a:pt x="1843" y="153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1842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63DDC7-74A2-40D4-9BBB-88E1D5EBC941}"/>
              </a:ext>
            </a:extLst>
          </p:cNvPr>
          <p:cNvGrpSpPr/>
          <p:nvPr/>
        </p:nvGrpSpPr>
        <p:grpSpPr>
          <a:xfrm>
            <a:off x="4309008" y="1299401"/>
            <a:ext cx="3573984" cy="4259198"/>
            <a:chOff x="4211117" y="1292134"/>
            <a:chExt cx="3573984" cy="4259198"/>
          </a:xfrm>
        </p:grpSpPr>
        <p:sp>
          <p:nvSpPr>
            <p:cNvPr id="3" name="任意多边形: 形状 2">
              <a:extLst>
                <a:ext uri="{FF2B5EF4-FFF2-40B4-BE49-F238E27FC236}">
                  <a16:creationId xmlns:a16="http://schemas.microsoft.com/office/drawing/2014/main" id="{B79A8513-0387-46C7-9206-6AF05A0A3D7F}"/>
                </a:ext>
              </a:extLst>
            </p:cNvPr>
            <p:cNvSpPr/>
            <p:nvPr/>
          </p:nvSpPr>
          <p:spPr>
            <a:xfrm rot="10800000" flipH="1">
              <a:off x="4340441" y="1862964"/>
              <a:ext cx="3444660" cy="3688368"/>
            </a:xfrm>
            <a:custGeom>
              <a:avLst/>
              <a:gdLst>
                <a:gd name="connsiteX0" fmla="*/ 1498199 w 4064613"/>
                <a:gd name="connsiteY0" fmla="*/ 2609694 h 4352184"/>
                <a:gd name="connsiteX1" fmla="*/ 1498199 w 4064613"/>
                <a:gd name="connsiteY1" fmla="*/ 971073 h 4352184"/>
                <a:gd name="connsiteX2" fmla="*/ 1497946 w 4064613"/>
                <a:gd name="connsiteY2" fmla="*/ 971073 h 4352184"/>
                <a:gd name="connsiteX3" fmla="*/ 1497947 w 4064613"/>
                <a:gd name="connsiteY3" fmla="*/ 462479 h 4352184"/>
                <a:gd name="connsiteX4" fmla="*/ 986282 w 4064613"/>
                <a:gd name="connsiteY4" fmla="*/ 974145 h 4352184"/>
                <a:gd name="connsiteX5" fmla="*/ 1237677 w 4064613"/>
                <a:gd name="connsiteY5" fmla="*/ 974145 h 4352184"/>
                <a:gd name="connsiteX6" fmla="*/ 1237677 w 4064613"/>
                <a:gd name="connsiteY6" fmla="*/ 2530450 h 4352184"/>
                <a:gd name="connsiteX7" fmla="*/ 755100 w 4064613"/>
                <a:gd name="connsiteY7" fmla="*/ 3013026 h 4352184"/>
                <a:gd name="connsiteX8" fmla="*/ 619863 w 4064613"/>
                <a:gd name="connsiteY8" fmla="*/ 3013026 h 4352184"/>
                <a:gd name="connsiteX9" fmla="*/ 511987 w 4064613"/>
                <a:gd name="connsiteY9" fmla="*/ 2905149 h 4352184"/>
                <a:gd name="connsiteX10" fmla="*/ 87843 w 4064613"/>
                <a:gd name="connsiteY10" fmla="*/ 2905149 h 4352184"/>
                <a:gd name="connsiteX11" fmla="*/ 87843 w 4064613"/>
                <a:gd name="connsiteY11" fmla="*/ 3329293 h 4352184"/>
                <a:gd name="connsiteX12" fmla="*/ 87843 w 4064613"/>
                <a:gd name="connsiteY12" fmla="*/ 3329293 h 4352184"/>
                <a:gd name="connsiteX13" fmla="*/ 511988 w 4064613"/>
                <a:gd name="connsiteY13" fmla="*/ 3329293 h 4352184"/>
                <a:gd name="connsiteX14" fmla="*/ 586538 w 4064613"/>
                <a:gd name="connsiteY14" fmla="*/ 3254742 h 4352184"/>
                <a:gd name="connsiteX15" fmla="*/ 853151 w 4064613"/>
                <a:gd name="connsiteY15" fmla="*/ 3254742 h 4352184"/>
                <a:gd name="connsiteX16" fmla="*/ 1498199 w 4064613"/>
                <a:gd name="connsiteY16" fmla="*/ 2609694 h 4352184"/>
                <a:gd name="connsiteX17" fmla="*/ 4064613 w 4064613"/>
                <a:gd name="connsiteY17" fmla="*/ 4052269 h 4352184"/>
                <a:gd name="connsiteX18" fmla="*/ 3976770 w 4064613"/>
                <a:gd name="connsiteY18" fmla="*/ 3840198 h 4352184"/>
                <a:gd name="connsiteX19" fmla="*/ 3976769 w 4064613"/>
                <a:gd name="connsiteY19" fmla="*/ 3840198 h 4352184"/>
                <a:gd name="connsiteX20" fmla="*/ 3552626 w 4064613"/>
                <a:gd name="connsiteY20" fmla="*/ 3840198 h 4352184"/>
                <a:gd name="connsiteX21" fmla="*/ 3459070 w 4064613"/>
                <a:gd name="connsiteY21" fmla="*/ 3933754 h 4352184"/>
                <a:gd name="connsiteX22" fmla="*/ 2786542 w 4064613"/>
                <a:gd name="connsiteY22" fmla="*/ 3933754 h 4352184"/>
                <a:gd name="connsiteX23" fmla="*/ 2303965 w 4064613"/>
                <a:gd name="connsiteY23" fmla="*/ 3451177 h 4352184"/>
                <a:gd name="connsiteX24" fmla="*/ 2303965 w 4064613"/>
                <a:gd name="connsiteY24" fmla="*/ 974145 h 4352184"/>
                <a:gd name="connsiteX25" fmla="*/ 2304530 w 4064613"/>
                <a:gd name="connsiteY25" fmla="*/ 974145 h 4352184"/>
                <a:gd name="connsiteX26" fmla="*/ 2304530 w 4064613"/>
                <a:gd name="connsiteY26" fmla="*/ 265843 h 4352184"/>
                <a:gd name="connsiteX27" fmla="*/ 2043323 w 4064613"/>
                <a:gd name="connsiteY27" fmla="*/ 0 h 4352184"/>
                <a:gd name="connsiteX28" fmla="*/ 2043323 w 4064613"/>
                <a:gd name="connsiteY28" fmla="*/ 974145 h 4352184"/>
                <a:gd name="connsiteX29" fmla="*/ 2043443 w 4064613"/>
                <a:gd name="connsiteY29" fmla="*/ 974145 h 4352184"/>
                <a:gd name="connsiteX30" fmla="*/ 2043443 w 4064613"/>
                <a:gd name="connsiteY30" fmla="*/ 3530422 h 4352184"/>
                <a:gd name="connsiteX31" fmla="*/ 2688491 w 4064613"/>
                <a:gd name="connsiteY31" fmla="*/ 4175470 h 4352184"/>
                <a:gd name="connsiteX32" fmla="*/ 3463755 w 4064613"/>
                <a:gd name="connsiteY32" fmla="*/ 4175470 h 4352184"/>
                <a:gd name="connsiteX33" fmla="*/ 3552626 w 4064613"/>
                <a:gd name="connsiteY33" fmla="*/ 4264341 h 4352184"/>
                <a:gd name="connsiteX34" fmla="*/ 3976770 w 4064613"/>
                <a:gd name="connsiteY34" fmla="*/ 4264341 h 4352184"/>
                <a:gd name="connsiteX35" fmla="*/ 4064613 w 4064613"/>
                <a:gd name="connsiteY35" fmla="*/ 4052269 h 43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064613" h="4352184">
                  <a:moveTo>
                    <a:pt x="1498199" y="2609694"/>
                  </a:moveTo>
                  <a:lnTo>
                    <a:pt x="1498199" y="971073"/>
                  </a:lnTo>
                  <a:lnTo>
                    <a:pt x="1497946" y="971073"/>
                  </a:lnTo>
                  <a:lnTo>
                    <a:pt x="1497947" y="462479"/>
                  </a:lnTo>
                  <a:lnTo>
                    <a:pt x="986282" y="974145"/>
                  </a:lnTo>
                  <a:lnTo>
                    <a:pt x="1237677" y="974145"/>
                  </a:lnTo>
                  <a:lnTo>
                    <a:pt x="1237677" y="2530450"/>
                  </a:lnTo>
                  <a:cubicBezTo>
                    <a:pt x="1237677" y="2796969"/>
                    <a:pt x="1021620" y="3013026"/>
                    <a:pt x="755100" y="3013026"/>
                  </a:cubicBezTo>
                  <a:lnTo>
                    <a:pt x="619863" y="3013026"/>
                  </a:lnTo>
                  <a:lnTo>
                    <a:pt x="511987" y="2905149"/>
                  </a:lnTo>
                  <a:cubicBezTo>
                    <a:pt x="394863" y="2788026"/>
                    <a:pt x="204966" y="2788026"/>
                    <a:pt x="87843" y="2905149"/>
                  </a:cubicBezTo>
                  <a:cubicBezTo>
                    <a:pt x="-29281" y="3022273"/>
                    <a:pt x="-29281" y="3212170"/>
                    <a:pt x="87843" y="3329293"/>
                  </a:cubicBezTo>
                  <a:lnTo>
                    <a:pt x="87843" y="3329293"/>
                  </a:lnTo>
                  <a:cubicBezTo>
                    <a:pt x="204967" y="3446417"/>
                    <a:pt x="394863" y="3446417"/>
                    <a:pt x="511988" y="3329293"/>
                  </a:cubicBezTo>
                  <a:lnTo>
                    <a:pt x="586538" y="3254742"/>
                  </a:lnTo>
                  <a:lnTo>
                    <a:pt x="853151" y="3254742"/>
                  </a:lnTo>
                  <a:cubicBezTo>
                    <a:pt x="1209401" y="3254742"/>
                    <a:pt x="1498199" y="2965944"/>
                    <a:pt x="1498199" y="2609694"/>
                  </a:cubicBezTo>
                  <a:close/>
                  <a:moveTo>
                    <a:pt x="4064613" y="4052269"/>
                  </a:moveTo>
                  <a:cubicBezTo>
                    <a:pt x="4064613" y="3975514"/>
                    <a:pt x="4035332" y="3898759"/>
                    <a:pt x="3976770" y="3840198"/>
                  </a:cubicBezTo>
                  <a:lnTo>
                    <a:pt x="3976769" y="3840198"/>
                  </a:lnTo>
                  <a:cubicBezTo>
                    <a:pt x="3859646" y="3723074"/>
                    <a:pt x="3669749" y="3723074"/>
                    <a:pt x="3552626" y="3840198"/>
                  </a:cubicBezTo>
                  <a:lnTo>
                    <a:pt x="3459070" y="3933754"/>
                  </a:lnTo>
                  <a:lnTo>
                    <a:pt x="2786542" y="3933754"/>
                  </a:lnTo>
                  <a:cubicBezTo>
                    <a:pt x="2520022" y="3933754"/>
                    <a:pt x="2303965" y="3717697"/>
                    <a:pt x="2303965" y="3451177"/>
                  </a:cubicBezTo>
                  <a:lnTo>
                    <a:pt x="2303965" y="974145"/>
                  </a:lnTo>
                  <a:lnTo>
                    <a:pt x="2304530" y="974145"/>
                  </a:lnTo>
                  <a:lnTo>
                    <a:pt x="2304530" y="265843"/>
                  </a:lnTo>
                  <a:lnTo>
                    <a:pt x="2043323" y="0"/>
                  </a:lnTo>
                  <a:lnTo>
                    <a:pt x="2043323" y="974145"/>
                  </a:lnTo>
                  <a:lnTo>
                    <a:pt x="2043443" y="974145"/>
                  </a:lnTo>
                  <a:lnTo>
                    <a:pt x="2043443" y="3530422"/>
                  </a:lnTo>
                  <a:cubicBezTo>
                    <a:pt x="2043443" y="3886672"/>
                    <a:pt x="2332241" y="4175470"/>
                    <a:pt x="2688491" y="4175470"/>
                  </a:cubicBezTo>
                  <a:lnTo>
                    <a:pt x="3463755" y="4175470"/>
                  </a:lnTo>
                  <a:lnTo>
                    <a:pt x="3552626" y="4264341"/>
                  </a:lnTo>
                  <a:cubicBezTo>
                    <a:pt x="3669750" y="4381465"/>
                    <a:pt x="3859646" y="4381465"/>
                    <a:pt x="3976770" y="4264341"/>
                  </a:cubicBezTo>
                  <a:cubicBezTo>
                    <a:pt x="4035332" y="4205780"/>
                    <a:pt x="4064613" y="4129024"/>
                    <a:pt x="4064613" y="4052269"/>
                  </a:cubicBezTo>
                  <a:close/>
                </a:path>
              </a:pathLst>
            </a:cu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 name="任意多边形: 形状 3">
              <a:extLst>
                <a:ext uri="{FF2B5EF4-FFF2-40B4-BE49-F238E27FC236}">
                  <a16:creationId xmlns:a16="http://schemas.microsoft.com/office/drawing/2014/main" id="{39BC8523-B111-48CF-A315-553B8A07954A}"/>
                </a:ext>
              </a:extLst>
            </p:cNvPr>
            <p:cNvSpPr/>
            <p:nvPr/>
          </p:nvSpPr>
          <p:spPr>
            <a:xfrm rot="13500000">
              <a:off x="3989616" y="1513635"/>
              <a:ext cx="3684186" cy="3241184"/>
            </a:xfrm>
            <a:custGeom>
              <a:avLst/>
              <a:gdLst>
                <a:gd name="connsiteX0" fmla="*/ 2552222 w 4347250"/>
                <a:gd name="connsiteY0" fmla="*/ 2492918 h 3824518"/>
                <a:gd name="connsiteX1" fmla="*/ 742490 w 4347250"/>
                <a:gd name="connsiteY1" fmla="*/ 683185 h 3824518"/>
                <a:gd name="connsiteX2" fmla="*/ 742490 w 4347250"/>
                <a:gd name="connsiteY2" fmla="*/ 683184 h 3824518"/>
                <a:gd name="connsiteX3" fmla="*/ 59306 w 4347250"/>
                <a:gd name="connsiteY3" fmla="*/ 0 h 3824518"/>
                <a:gd name="connsiteX4" fmla="*/ 429166 w 4347250"/>
                <a:gd name="connsiteY4" fmla="*/ 0 h 3824518"/>
                <a:gd name="connsiteX5" fmla="*/ 929593 w 4347250"/>
                <a:gd name="connsiteY5" fmla="*/ 500425 h 3824518"/>
                <a:gd name="connsiteX6" fmla="*/ 928879 w 4347250"/>
                <a:gd name="connsiteY6" fmla="*/ 501140 h 3824518"/>
                <a:gd name="connsiteX7" fmla="*/ 2680405 w 4347250"/>
                <a:gd name="connsiteY7" fmla="*/ 2252667 h 3824518"/>
                <a:gd name="connsiteX8" fmla="*/ 3362871 w 4347250"/>
                <a:gd name="connsiteY8" fmla="*/ 2252667 h 3824518"/>
                <a:gd name="connsiteX9" fmla="*/ 3747420 w 4347250"/>
                <a:gd name="connsiteY9" fmla="*/ 1868118 h 3824518"/>
                <a:gd name="connsiteX10" fmla="*/ 3747420 w 4347250"/>
                <a:gd name="connsiteY10" fmla="*/ 1721578 h 3824518"/>
                <a:gd name="connsiteX11" fmla="*/ 4047335 w 4347250"/>
                <a:gd name="connsiteY11" fmla="*/ 1421664 h 3824518"/>
                <a:gd name="connsiteX12" fmla="*/ 4347250 w 4347250"/>
                <a:gd name="connsiteY12" fmla="*/ 1721579 h 3824518"/>
                <a:gd name="connsiteX13" fmla="*/ 4347249 w 4347250"/>
                <a:gd name="connsiteY13" fmla="*/ 1721579 h 3824518"/>
                <a:gd name="connsiteX14" fmla="*/ 4047334 w 4347250"/>
                <a:gd name="connsiteY14" fmla="*/ 2021494 h 3824518"/>
                <a:gd name="connsiteX15" fmla="*/ 3935883 w 4347250"/>
                <a:gd name="connsiteY15" fmla="*/ 2021493 h 3824518"/>
                <a:gd name="connsiteX16" fmla="*/ 3464459 w 4347250"/>
                <a:gd name="connsiteY16" fmla="*/ 2492918 h 3824518"/>
                <a:gd name="connsiteX17" fmla="*/ 2552222 w 4347250"/>
                <a:gd name="connsiteY17" fmla="*/ 2492918 h 3824518"/>
                <a:gd name="connsiteX18" fmla="*/ 738344 w 4347250"/>
                <a:gd name="connsiteY18" fmla="*/ 3736675 h 3824518"/>
                <a:gd name="connsiteX19" fmla="*/ 650501 w 4347250"/>
                <a:gd name="connsiteY19" fmla="*/ 3524603 h 3824518"/>
                <a:gd name="connsiteX20" fmla="*/ 650502 w 4347250"/>
                <a:gd name="connsiteY20" fmla="*/ 3524603 h 3824518"/>
                <a:gd name="connsiteX21" fmla="*/ 950417 w 4347250"/>
                <a:gd name="connsiteY21" fmla="*/ 3224688 h 3824518"/>
                <a:gd name="connsiteX22" fmla="*/ 1088746 w 4347250"/>
                <a:gd name="connsiteY22" fmla="*/ 3224688 h 3824518"/>
                <a:gd name="connsiteX23" fmla="*/ 1278477 w 4347250"/>
                <a:gd name="connsiteY23" fmla="*/ 3034957 h 3824518"/>
                <a:gd name="connsiteX24" fmla="*/ 1278477 w 4347250"/>
                <a:gd name="connsiteY24" fmla="*/ 2352491 h 3824518"/>
                <a:gd name="connsiteX25" fmla="*/ 178003 w 4347250"/>
                <a:gd name="connsiteY25" fmla="*/ 1252017 h 3824518"/>
                <a:gd name="connsiteX26" fmla="*/ 0 w 4347250"/>
                <a:gd name="connsiteY26" fmla="*/ 1430020 h 3824518"/>
                <a:gd name="connsiteX27" fmla="*/ 0 w 4347250"/>
                <a:gd name="connsiteY27" fmla="*/ 705580 h 3824518"/>
                <a:gd name="connsiteX28" fmla="*/ 360048 w 4347250"/>
                <a:gd name="connsiteY28" fmla="*/ 1065628 h 3824518"/>
                <a:gd name="connsiteX29" fmla="*/ 362220 w 4347250"/>
                <a:gd name="connsiteY29" fmla="*/ 1067800 h 3824518"/>
                <a:gd name="connsiteX30" fmla="*/ 1518728 w 4347250"/>
                <a:gd name="connsiteY30" fmla="*/ 2224308 h 3824518"/>
                <a:gd name="connsiteX31" fmla="*/ 1518728 w 4347250"/>
                <a:gd name="connsiteY31" fmla="*/ 3136544 h 3824518"/>
                <a:gd name="connsiteX32" fmla="*/ 1250331 w 4347250"/>
                <a:gd name="connsiteY32" fmla="*/ 3404941 h 3824518"/>
                <a:gd name="connsiteX33" fmla="*/ 1250331 w 4347250"/>
                <a:gd name="connsiteY33" fmla="*/ 3524603 h 3824518"/>
                <a:gd name="connsiteX34" fmla="*/ 950416 w 4347250"/>
                <a:gd name="connsiteY34" fmla="*/ 3824518 h 3824518"/>
                <a:gd name="connsiteX35" fmla="*/ 738344 w 4347250"/>
                <a:gd name="connsiteY35" fmla="*/ 3736675 h 382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47250" h="3824518">
                  <a:moveTo>
                    <a:pt x="2552222" y="2492918"/>
                  </a:moveTo>
                  <a:lnTo>
                    <a:pt x="742490" y="683185"/>
                  </a:lnTo>
                  <a:lnTo>
                    <a:pt x="742490" y="683184"/>
                  </a:lnTo>
                  <a:lnTo>
                    <a:pt x="59306" y="0"/>
                  </a:lnTo>
                  <a:lnTo>
                    <a:pt x="429166" y="0"/>
                  </a:lnTo>
                  <a:lnTo>
                    <a:pt x="929593" y="500425"/>
                  </a:lnTo>
                  <a:lnTo>
                    <a:pt x="928879" y="501140"/>
                  </a:lnTo>
                  <a:lnTo>
                    <a:pt x="2680405" y="2252667"/>
                  </a:lnTo>
                  <a:cubicBezTo>
                    <a:pt x="2868863" y="2441125"/>
                    <a:pt x="3174413" y="2441125"/>
                    <a:pt x="3362871" y="2252667"/>
                  </a:cubicBezTo>
                  <a:lnTo>
                    <a:pt x="3747420" y="1868118"/>
                  </a:lnTo>
                  <a:lnTo>
                    <a:pt x="3747420" y="1721578"/>
                  </a:lnTo>
                  <a:cubicBezTo>
                    <a:pt x="3747420" y="1555941"/>
                    <a:pt x="3881698" y="1421664"/>
                    <a:pt x="4047335" y="1421664"/>
                  </a:cubicBezTo>
                  <a:cubicBezTo>
                    <a:pt x="4212973" y="1421664"/>
                    <a:pt x="4347250" y="1555941"/>
                    <a:pt x="4347250" y="1721579"/>
                  </a:cubicBezTo>
                  <a:lnTo>
                    <a:pt x="4347249" y="1721579"/>
                  </a:lnTo>
                  <a:cubicBezTo>
                    <a:pt x="4347249" y="1887217"/>
                    <a:pt x="4212972" y="2021493"/>
                    <a:pt x="4047334" y="2021494"/>
                  </a:cubicBezTo>
                  <a:lnTo>
                    <a:pt x="3935883" y="2021493"/>
                  </a:lnTo>
                  <a:lnTo>
                    <a:pt x="3464459" y="2492918"/>
                  </a:lnTo>
                  <a:cubicBezTo>
                    <a:pt x="3212551" y="2744825"/>
                    <a:pt x="2804129" y="2744825"/>
                    <a:pt x="2552222" y="2492918"/>
                  </a:cubicBezTo>
                  <a:close/>
                  <a:moveTo>
                    <a:pt x="738344" y="3736675"/>
                  </a:moveTo>
                  <a:cubicBezTo>
                    <a:pt x="684070" y="3682401"/>
                    <a:pt x="650501" y="3607422"/>
                    <a:pt x="650501" y="3524603"/>
                  </a:cubicBezTo>
                  <a:lnTo>
                    <a:pt x="650502" y="3524603"/>
                  </a:lnTo>
                  <a:cubicBezTo>
                    <a:pt x="650502" y="3358965"/>
                    <a:pt x="784779" y="3224688"/>
                    <a:pt x="950417" y="3224688"/>
                  </a:cubicBezTo>
                  <a:lnTo>
                    <a:pt x="1088746" y="3224688"/>
                  </a:lnTo>
                  <a:lnTo>
                    <a:pt x="1278477" y="3034957"/>
                  </a:lnTo>
                  <a:cubicBezTo>
                    <a:pt x="1466935" y="2846499"/>
                    <a:pt x="1466935" y="2540948"/>
                    <a:pt x="1278477" y="2352491"/>
                  </a:cubicBezTo>
                  <a:lnTo>
                    <a:pt x="178003" y="1252017"/>
                  </a:lnTo>
                  <a:lnTo>
                    <a:pt x="0" y="1430020"/>
                  </a:lnTo>
                  <a:lnTo>
                    <a:pt x="0" y="705580"/>
                  </a:lnTo>
                  <a:lnTo>
                    <a:pt x="360048" y="1065628"/>
                  </a:lnTo>
                  <a:lnTo>
                    <a:pt x="362220" y="1067800"/>
                  </a:lnTo>
                  <a:lnTo>
                    <a:pt x="1518728" y="2224308"/>
                  </a:lnTo>
                  <a:cubicBezTo>
                    <a:pt x="1770635" y="2476215"/>
                    <a:pt x="1770635" y="2884637"/>
                    <a:pt x="1518728" y="3136544"/>
                  </a:cubicBezTo>
                  <a:lnTo>
                    <a:pt x="1250331" y="3404941"/>
                  </a:lnTo>
                  <a:lnTo>
                    <a:pt x="1250331" y="3524603"/>
                  </a:lnTo>
                  <a:cubicBezTo>
                    <a:pt x="1250331" y="3690241"/>
                    <a:pt x="1116054" y="3824518"/>
                    <a:pt x="950416" y="3824518"/>
                  </a:cubicBezTo>
                  <a:cubicBezTo>
                    <a:pt x="867597" y="3824518"/>
                    <a:pt x="792618" y="3790949"/>
                    <a:pt x="738344" y="3736675"/>
                  </a:cubicBezTo>
                  <a:close/>
                </a:path>
              </a:pathLst>
            </a:custGeom>
            <a:solidFill>
              <a:srgbClr val="FF998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nvGrpSpPr>
          <p:cNvPr id="5" name="组合 4">
            <a:extLst>
              <a:ext uri="{FF2B5EF4-FFF2-40B4-BE49-F238E27FC236}">
                <a16:creationId xmlns:a16="http://schemas.microsoft.com/office/drawing/2014/main" id="{1ECE22F3-2DEA-435B-B575-D97AE7D1C830}"/>
              </a:ext>
            </a:extLst>
          </p:cNvPr>
          <p:cNvGrpSpPr/>
          <p:nvPr/>
        </p:nvGrpSpPr>
        <p:grpSpPr>
          <a:xfrm>
            <a:off x="8648498" y="1309676"/>
            <a:ext cx="2985434" cy="1770226"/>
            <a:chOff x="8280198" y="1339744"/>
            <a:chExt cx="2985434" cy="1770226"/>
          </a:xfrm>
        </p:grpSpPr>
        <p:sp>
          <p:nvSpPr>
            <p:cNvPr id="6" name="文本框 5">
              <a:extLst>
                <a:ext uri="{FF2B5EF4-FFF2-40B4-BE49-F238E27FC236}">
                  <a16:creationId xmlns:a16="http://schemas.microsoft.com/office/drawing/2014/main" id="{BD102349-1C6F-4956-86CB-5F2F94E89C3B}"/>
                </a:ext>
              </a:extLst>
            </p:cNvPr>
            <p:cNvSpPr txBox="1"/>
            <p:nvPr/>
          </p:nvSpPr>
          <p:spPr>
            <a:xfrm>
              <a:off x="8280198" y="1339744"/>
              <a:ext cx="2985433" cy="523220"/>
            </a:xfrm>
            <a:prstGeom prst="rect">
              <a:avLst/>
            </a:prstGeom>
            <a:noFill/>
          </p:spPr>
          <p:txBody>
            <a:bodyPr vert="horz"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选题内容</a:t>
              </a:r>
            </a:p>
          </p:txBody>
        </p:sp>
        <p:sp>
          <p:nvSpPr>
            <p:cNvPr id="7" name="矩形 6">
              <a:extLst>
                <a:ext uri="{FF2B5EF4-FFF2-40B4-BE49-F238E27FC236}">
                  <a16:creationId xmlns:a16="http://schemas.microsoft.com/office/drawing/2014/main" id="{903B524D-E124-446E-9E84-68B9EBD833C8}"/>
                </a:ext>
              </a:extLst>
            </p:cNvPr>
            <p:cNvSpPr/>
            <p:nvPr/>
          </p:nvSpPr>
          <p:spPr>
            <a:xfrm>
              <a:off x="8280200" y="1918234"/>
              <a:ext cx="2985432" cy="1191736"/>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C9C237C1-5A46-492C-8D3A-36CA0AA05ED1}"/>
              </a:ext>
            </a:extLst>
          </p:cNvPr>
          <p:cNvGrpSpPr/>
          <p:nvPr/>
        </p:nvGrpSpPr>
        <p:grpSpPr>
          <a:xfrm>
            <a:off x="8648498" y="3778098"/>
            <a:ext cx="2985434" cy="1770226"/>
            <a:chOff x="8280198" y="1339744"/>
            <a:chExt cx="2985434" cy="1770226"/>
          </a:xfrm>
        </p:grpSpPr>
        <p:sp>
          <p:nvSpPr>
            <p:cNvPr id="9" name="文本框 8">
              <a:extLst>
                <a:ext uri="{FF2B5EF4-FFF2-40B4-BE49-F238E27FC236}">
                  <a16:creationId xmlns:a16="http://schemas.microsoft.com/office/drawing/2014/main" id="{C7BF0D4C-EFA8-4FF1-A745-475FA5AE5581}"/>
                </a:ext>
              </a:extLst>
            </p:cNvPr>
            <p:cNvSpPr txBox="1"/>
            <p:nvPr/>
          </p:nvSpPr>
          <p:spPr>
            <a:xfrm>
              <a:off x="8280198" y="1339744"/>
              <a:ext cx="2985433" cy="523220"/>
            </a:xfrm>
            <a:prstGeom prst="rect">
              <a:avLst/>
            </a:prstGeom>
            <a:noFill/>
          </p:spPr>
          <p:txBody>
            <a:bodyPr vert="horz"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选题内容</a:t>
              </a:r>
            </a:p>
          </p:txBody>
        </p:sp>
        <p:sp>
          <p:nvSpPr>
            <p:cNvPr id="10" name="矩形 9">
              <a:extLst>
                <a:ext uri="{FF2B5EF4-FFF2-40B4-BE49-F238E27FC236}">
                  <a16:creationId xmlns:a16="http://schemas.microsoft.com/office/drawing/2014/main" id="{F1CE9D9B-5F9D-45EF-935F-A95367E964F6}"/>
                </a:ext>
              </a:extLst>
            </p:cNvPr>
            <p:cNvSpPr/>
            <p:nvPr/>
          </p:nvSpPr>
          <p:spPr>
            <a:xfrm>
              <a:off x="8280200" y="1918234"/>
              <a:ext cx="2985432" cy="1191736"/>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grpSp>
        <p:nvGrpSpPr>
          <p:cNvPr id="11" name="组合 10">
            <a:extLst>
              <a:ext uri="{FF2B5EF4-FFF2-40B4-BE49-F238E27FC236}">
                <a16:creationId xmlns:a16="http://schemas.microsoft.com/office/drawing/2014/main" id="{D9D682D0-EBCE-45E7-A91A-DE72C160F9DC}"/>
              </a:ext>
            </a:extLst>
          </p:cNvPr>
          <p:cNvGrpSpPr/>
          <p:nvPr/>
        </p:nvGrpSpPr>
        <p:grpSpPr>
          <a:xfrm>
            <a:off x="558068" y="1309676"/>
            <a:ext cx="2985433" cy="1770226"/>
            <a:chOff x="558068" y="1309676"/>
            <a:chExt cx="2985433" cy="1770226"/>
          </a:xfrm>
        </p:grpSpPr>
        <p:sp>
          <p:nvSpPr>
            <p:cNvPr id="12" name="文本框 11">
              <a:extLst>
                <a:ext uri="{FF2B5EF4-FFF2-40B4-BE49-F238E27FC236}">
                  <a16:creationId xmlns:a16="http://schemas.microsoft.com/office/drawing/2014/main" id="{7854FBAF-E682-4B05-AB44-94D60A47E3DA}"/>
                </a:ext>
              </a:extLst>
            </p:cNvPr>
            <p:cNvSpPr txBox="1"/>
            <p:nvPr/>
          </p:nvSpPr>
          <p:spPr>
            <a:xfrm>
              <a:off x="558068" y="1309676"/>
              <a:ext cx="2985433" cy="523220"/>
            </a:xfrm>
            <a:prstGeom prst="rect">
              <a:avLst/>
            </a:prstGeom>
            <a:noFill/>
          </p:spPr>
          <p:txBody>
            <a:bodyPr vert="horz" wrap="square" rtlCol="0">
              <a:spAutoFit/>
            </a:bodyPr>
            <a:lstStyle/>
            <a:p>
              <a:pPr algn="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选题内容</a:t>
              </a:r>
            </a:p>
          </p:txBody>
        </p:sp>
        <p:sp>
          <p:nvSpPr>
            <p:cNvPr id="13" name="矩形 12">
              <a:extLst>
                <a:ext uri="{FF2B5EF4-FFF2-40B4-BE49-F238E27FC236}">
                  <a16:creationId xmlns:a16="http://schemas.microsoft.com/office/drawing/2014/main" id="{83383387-4C52-4430-84B9-A449D2F4C84A}"/>
                </a:ext>
              </a:extLst>
            </p:cNvPr>
            <p:cNvSpPr/>
            <p:nvPr/>
          </p:nvSpPr>
          <p:spPr>
            <a:xfrm>
              <a:off x="558069" y="1888166"/>
              <a:ext cx="2985432" cy="1191736"/>
            </a:xfrm>
            <a:prstGeom prst="rect">
              <a:avLst/>
            </a:prstGeom>
          </p:spPr>
          <p:txBody>
            <a:bodyPr vert="horz" wrap="square">
              <a:spAutoFit/>
            </a:bodyPr>
            <a:lstStyle/>
            <a:p>
              <a:pPr algn="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grpSp>
        <p:nvGrpSpPr>
          <p:cNvPr id="14" name="组合 13">
            <a:extLst>
              <a:ext uri="{FF2B5EF4-FFF2-40B4-BE49-F238E27FC236}">
                <a16:creationId xmlns:a16="http://schemas.microsoft.com/office/drawing/2014/main" id="{42580D21-1F45-4A21-A8A3-ACDDC2CE13AD}"/>
              </a:ext>
            </a:extLst>
          </p:cNvPr>
          <p:cNvGrpSpPr/>
          <p:nvPr/>
        </p:nvGrpSpPr>
        <p:grpSpPr>
          <a:xfrm>
            <a:off x="558068" y="3778098"/>
            <a:ext cx="2985433" cy="1770226"/>
            <a:chOff x="558068" y="3778098"/>
            <a:chExt cx="2985433" cy="1770226"/>
          </a:xfrm>
        </p:grpSpPr>
        <p:sp>
          <p:nvSpPr>
            <p:cNvPr id="15" name="文本框 14">
              <a:extLst>
                <a:ext uri="{FF2B5EF4-FFF2-40B4-BE49-F238E27FC236}">
                  <a16:creationId xmlns:a16="http://schemas.microsoft.com/office/drawing/2014/main" id="{61F134E6-1406-4E88-BCFD-A79527233C65}"/>
                </a:ext>
              </a:extLst>
            </p:cNvPr>
            <p:cNvSpPr txBox="1"/>
            <p:nvPr/>
          </p:nvSpPr>
          <p:spPr>
            <a:xfrm>
              <a:off x="558068" y="3778098"/>
              <a:ext cx="2985433" cy="523220"/>
            </a:xfrm>
            <a:prstGeom prst="rect">
              <a:avLst/>
            </a:prstGeom>
            <a:noFill/>
          </p:spPr>
          <p:txBody>
            <a:bodyPr vert="horz" wrap="square" rtlCol="0">
              <a:spAutoFit/>
            </a:bodyPr>
            <a:lstStyle/>
            <a:p>
              <a:pPr algn="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选题内容</a:t>
              </a:r>
            </a:p>
          </p:txBody>
        </p:sp>
        <p:sp>
          <p:nvSpPr>
            <p:cNvPr id="16" name="矩形 15">
              <a:extLst>
                <a:ext uri="{FF2B5EF4-FFF2-40B4-BE49-F238E27FC236}">
                  <a16:creationId xmlns:a16="http://schemas.microsoft.com/office/drawing/2014/main" id="{DC5E13B7-35C3-4E5B-A540-B3715249FE4E}"/>
                </a:ext>
              </a:extLst>
            </p:cNvPr>
            <p:cNvSpPr/>
            <p:nvPr/>
          </p:nvSpPr>
          <p:spPr>
            <a:xfrm>
              <a:off x="558069" y="4356588"/>
              <a:ext cx="2985432" cy="1191736"/>
            </a:xfrm>
            <a:prstGeom prst="rect">
              <a:avLst/>
            </a:prstGeom>
          </p:spPr>
          <p:txBody>
            <a:bodyPr vert="horz" wrap="square">
              <a:spAutoFit/>
            </a:bodyPr>
            <a:lstStyle/>
            <a:p>
              <a:pPr algn="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spTree>
    <p:extLst>
      <p:ext uri="{BB962C8B-B14F-4D97-AF65-F5344CB8AC3E}">
        <p14:creationId xmlns:p14="http://schemas.microsoft.com/office/powerpoint/2010/main" val="623859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D80188E-EE81-4E31-8C3C-2B9EAE6F5EE9}"/>
              </a:ext>
            </a:extLst>
          </p:cNvPr>
          <p:cNvSpPr/>
          <p:nvPr/>
        </p:nvSpPr>
        <p:spPr>
          <a:xfrm>
            <a:off x="0" y="905164"/>
            <a:ext cx="6096000" cy="2523836"/>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5F9186E9-3AF0-4CC9-B0EF-DF47EBC17F49}"/>
              </a:ext>
            </a:extLst>
          </p:cNvPr>
          <p:cNvSpPr/>
          <p:nvPr/>
        </p:nvSpPr>
        <p:spPr>
          <a:xfrm>
            <a:off x="6219536" y="905164"/>
            <a:ext cx="5981700" cy="2523836"/>
          </a:xfrm>
          <a:prstGeom prst="rect">
            <a:avLst/>
          </a:pr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6DB6F96-82F1-4574-8E41-4BB3934BF136}"/>
              </a:ext>
            </a:extLst>
          </p:cNvPr>
          <p:cNvSpPr/>
          <p:nvPr/>
        </p:nvSpPr>
        <p:spPr>
          <a:xfrm>
            <a:off x="623888" y="4808626"/>
            <a:ext cx="4838449" cy="1165640"/>
          </a:xfrm>
          <a:prstGeom prst="rect">
            <a:avLst/>
          </a:prstGeom>
        </p:spPr>
        <p:txBody>
          <a:bodyPr wrap="square">
            <a:spAutoFit/>
          </a:bodyPr>
          <a:lstStyle/>
          <a:p>
            <a:pPr>
              <a:lnSpc>
                <a:spcPct val="150000"/>
              </a:lnSpc>
              <a:spcAft>
                <a:spcPts val="1000"/>
              </a:spcAft>
            </a:pPr>
            <a:r>
              <a:rPr lang="en-US" altLang="zh-CN" sz="16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Please enter the relevant text content here, operation method: the mouse selects all this text, directly enter the text can be replaced, the text format will not change. </a:t>
            </a:r>
          </a:p>
        </p:txBody>
      </p:sp>
      <p:sp>
        <p:nvSpPr>
          <p:cNvPr id="5" name="矩形 4">
            <a:extLst>
              <a:ext uri="{FF2B5EF4-FFF2-40B4-BE49-F238E27FC236}">
                <a16:creationId xmlns:a16="http://schemas.microsoft.com/office/drawing/2014/main" id="{52CAAE16-E593-4854-A30E-0F0BD7D9868B}"/>
              </a:ext>
            </a:extLst>
          </p:cNvPr>
          <p:cNvSpPr/>
          <p:nvPr/>
        </p:nvSpPr>
        <p:spPr>
          <a:xfrm>
            <a:off x="623888" y="4271495"/>
            <a:ext cx="2685351" cy="461665"/>
          </a:xfrm>
          <a:prstGeom prst="rect">
            <a:avLst/>
          </a:prstGeom>
        </p:spPr>
        <p:txBody>
          <a:bodyPr wrap="none">
            <a:spAutoFit/>
          </a:bodyPr>
          <a:lstStyle/>
          <a:p>
            <a:pPr marL="342900" indent="-342900">
              <a:buFont typeface="Arial" panose="020B0604020202020204" pitchFamily="34" charset="0"/>
              <a:buChar char="•"/>
            </a:pPr>
            <a:r>
              <a:rPr lang="zh-CN" altLang="en-US" sz="24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研究过程及方法</a:t>
            </a:r>
            <a:endParaRPr lang="zh-CN" altLang="en-US" sz="2400"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6" name="矩形 5">
            <a:extLst>
              <a:ext uri="{FF2B5EF4-FFF2-40B4-BE49-F238E27FC236}">
                <a16:creationId xmlns:a16="http://schemas.microsoft.com/office/drawing/2014/main" id="{0A14660F-693B-4316-BFE5-BA05C14BBD0E}"/>
              </a:ext>
            </a:extLst>
          </p:cNvPr>
          <p:cNvSpPr/>
          <p:nvPr/>
        </p:nvSpPr>
        <p:spPr>
          <a:xfrm>
            <a:off x="6210300" y="4808626"/>
            <a:ext cx="4838449" cy="1165640"/>
          </a:xfrm>
          <a:prstGeom prst="rect">
            <a:avLst/>
          </a:prstGeom>
        </p:spPr>
        <p:txBody>
          <a:bodyPr wrap="square">
            <a:spAutoFit/>
          </a:bodyPr>
          <a:lstStyle/>
          <a:p>
            <a:pPr>
              <a:lnSpc>
                <a:spcPct val="150000"/>
              </a:lnSpc>
              <a:spcAft>
                <a:spcPts val="1000"/>
              </a:spcAft>
            </a:pPr>
            <a:r>
              <a:rPr lang="en-US" altLang="zh-CN" sz="16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Please enter the relevant text content here, operation method: the mouse selects all this text, directly enter the text can be replaced, the text format will not change. </a:t>
            </a:r>
          </a:p>
        </p:txBody>
      </p:sp>
      <p:sp>
        <p:nvSpPr>
          <p:cNvPr id="7" name="矩形 6">
            <a:extLst>
              <a:ext uri="{FF2B5EF4-FFF2-40B4-BE49-F238E27FC236}">
                <a16:creationId xmlns:a16="http://schemas.microsoft.com/office/drawing/2014/main" id="{BBAEB5AF-6F92-4C5F-8E5A-2276493A82A1}"/>
              </a:ext>
            </a:extLst>
          </p:cNvPr>
          <p:cNvSpPr/>
          <p:nvPr/>
        </p:nvSpPr>
        <p:spPr>
          <a:xfrm>
            <a:off x="6210300" y="4271495"/>
            <a:ext cx="2685351" cy="461665"/>
          </a:xfrm>
          <a:prstGeom prst="rect">
            <a:avLst/>
          </a:prstGeom>
        </p:spPr>
        <p:txBody>
          <a:bodyPr wrap="none">
            <a:spAutoFit/>
          </a:bodyPr>
          <a:lstStyle/>
          <a:p>
            <a:pPr marL="342900" indent="-342900">
              <a:buFont typeface="Arial" panose="020B0604020202020204" pitchFamily="34" charset="0"/>
              <a:buChar char="•"/>
            </a:pPr>
            <a:r>
              <a:rPr lang="zh-CN" altLang="en-US" sz="2400" dirty="0">
                <a:solidFill>
                  <a:srgbClr val="7A5E4E"/>
                </a:solidFill>
                <a:latin typeface="汉仪昌黎宋刻本(原版)W" panose="00020600040101010101" pitchFamily="18" charset="-122"/>
                <a:ea typeface="汉仪昌黎宋刻本(原版)W" panose="00020600040101010101" pitchFamily="18" charset="-122"/>
                <a:cs typeface="阿里巴巴普惠体 R" panose="00020600040101010101" pitchFamily="18" charset="-122"/>
              </a:rPr>
              <a:t>研究过程及方法</a:t>
            </a:r>
            <a:endParaRPr lang="zh-CN" altLang="en-US" sz="2400" dirty="0">
              <a:solidFill>
                <a:srgbClr val="7A5E4E"/>
              </a:solidFill>
              <a:latin typeface="汉仪昌黎宋刻本(原版)W" panose="00020600040101010101" pitchFamily="18" charset="-122"/>
              <a:ea typeface="汉仪昌黎宋刻本(原版)W" panose="00020600040101010101" pitchFamily="18" charset="-122"/>
            </a:endParaRPr>
          </a:p>
        </p:txBody>
      </p:sp>
      <p:sp>
        <p:nvSpPr>
          <p:cNvPr id="10" name="1">
            <a:extLst>
              <a:ext uri="{FF2B5EF4-FFF2-40B4-BE49-F238E27FC236}">
                <a16:creationId xmlns:a16="http://schemas.microsoft.com/office/drawing/2014/main" id="{1193ACE9-3736-4BA4-912F-EDA8DC17EA00}"/>
              </a:ext>
            </a:extLst>
          </p:cNvPr>
          <p:cNvSpPr>
            <a:spLocks noEditPoints="1"/>
          </p:cNvSpPr>
          <p:nvPr/>
        </p:nvSpPr>
        <p:spPr bwMode="auto">
          <a:xfrm>
            <a:off x="7296159" y="1742423"/>
            <a:ext cx="414806" cy="461079"/>
          </a:xfrm>
          <a:custGeom>
            <a:avLst/>
            <a:gdLst>
              <a:gd name="T0" fmla="*/ 27 w 627"/>
              <a:gd name="T1" fmla="*/ 0 h 697"/>
              <a:gd name="T2" fmla="*/ 28 w 627"/>
              <a:gd name="T3" fmla="*/ 0 h 697"/>
              <a:gd name="T4" fmla="*/ 152 w 627"/>
              <a:gd name="T5" fmla="*/ 0 h 697"/>
              <a:gd name="T6" fmla="*/ 600 w 627"/>
              <a:gd name="T7" fmla="*/ 0 h 697"/>
              <a:gd name="T8" fmla="*/ 627 w 627"/>
              <a:gd name="T9" fmla="*/ 27 h 697"/>
              <a:gd name="T10" fmla="*/ 627 w 627"/>
              <a:gd name="T11" fmla="*/ 27 h 697"/>
              <a:gd name="T12" fmla="*/ 627 w 627"/>
              <a:gd name="T13" fmla="*/ 671 h 697"/>
              <a:gd name="T14" fmla="*/ 600 w 627"/>
              <a:gd name="T15" fmla="*/ 697 h 697"/>
              <a:gd name="T16" fmla="*/ 599 w 627"/>
              <a:gd name="T17" fmla="*/ 697 h 697"/>
              <a:gd name="T18" fmla="*/ 152 w 627"/>
              <a:gd name="T19" fmla="*/ 697 h 697"/>
              <a:gd name="T20" fmla="*/ 27 w 627"/>
              <a:gd name="T21" fmla="*/ 697 h 697"/>
              <a:gd name="T22" fmla="*/ 0 w 627"/>
              <a:gd name="T23" fmla="*/ 671 h 697"/>
              <a:gd name="T24" fmla="*/ 0 w 627"/>
              <a:gd name="T25" fmla="*/ 670 h 697"/>
              <a:gd name="T26" fmla="*/ 0 w 627"/>
              <a:gd name="T27" fmla="*/ 27 h 697"/>
              <a:gd name="T28" fmla="*/ 27 w 627"/>
              <a:gd name="T29" fmla="*/ 0 h 697"/>
              <a:gd name="T30" fmla="*/ 168 w 627"/>
              <a:gd name="T31" fmla="*/ 54 h 697"/>
              <a:gd name="T32" fmla="*/ 168 w 627"/>
              <a:gd name="T33" fmla="*/ 54 h 697"/>
              <a:gd name="T34" fmla="*/ 168 w 627"/>
              <a:gd name="T35" fmla="*/ 644 h 697"/>
              <a:gd name="T36" fmla="*/ 573 w 627"/>
              <a:gd name="T37" fmla="*/ 644 h 697"/>
              <a:gd name="T38" fmla="*/ 573 w 627"/>
              <a:gd name="T39" fmla="*/ 54 h 697"/>
              <a:gd name="T40" fmla="*/ 479 w 627"/>
              <a:gd name="T41" fmla="*/ 54 h 697"/>
              <a:gd name="T42" fmla="*/ 479 w 627"/>
              <a:gd name="T43" fmla="*/ 234 h 697"/>
              <a:gd name="T44" fmla="*/ 479 w 627"/>
              <a:gd name="T45" fmla="*/ 441 h 697"/>
              <a:gd name="T46" fmla="*/ 463 w 627"/>
              <a:gd name="T47" fmla="*/ 457 h 697"/>
              <a:gd name="T48" fmla="*/ 451 w 627"/>
              <a:gd name="T49" fmla="*/ 452 h 697"/>
              <a:gd name="T50" fmla="*/ 363 w 627"/>
              <a:gd name="T51" fmla="*/ 371 h 697"/>
              <a:gd name="T52" fmla="*/ 274 w 627"/>
              <a:gd name="T53" fmla="*/ 452 h 697"/>
              <a:gd name="T54" fmla="*/ 251 w 627"/>
              <a:gd name="T55" fmla="*/ 452 h 697"/>
              <a:gd name="T56" fmla="*/ 247 w 627"/>
              <a:gd name="T57" fmla="*/ 441 h 697"/>
              <a:gd name="T58" fmla="*/ 247 w 627"/>
              <a:gd name="T59" fmla="*/ 234 h 697"/>
              <a:gd name="T60" fmla="*/ 247 w 627"/>
              <a:gd name="T61" fmla="*/ 54 h 697"/>
              <a:gd name="T62" fmla="*/ 168 w 627"/>
              <a:gd name="T63" fmla="*/ 54 h 697"/>
              <a:gd name="T64" fmla="*/ 136 w 627"/>
              <a:gd name="T65" fmla="*/ 644 h 697"/>
              <a:gd name="T66" fmla="*/ 136 w 627"/>
              <a:gd name="T67" fmla="*/ 644 h 697"/>
              <a:gd name="T68" fmla="*/ 136 w 627"/>
              <a:gd name="T69" fmla="*/ 54 h 697"/>
              <a:gd name="T70" fmla="*/ 54 w 627"/>
              <a:gd name="T71" fmla="*/ 54 h 697"/>
              <a:gd name="T72" fmla="*/ 54 w 627"/>
              <a:gd name="T73" fmla="*/ 644 h 697"/>
              <a:gd name="T74" fmla="*/ 136 w 627"/>
              <a:gd name="T75" fmla="*/ 644 h 697"/>
              <a:gd name="T76" fmla="*/ 447 w 627"/>
              <a:gd name="T77" fmla="*/ 54 h 697"/>
              <a:gd name="T78" fmla="*/ 447 w 627"/>
              <a:gd name="T79" fmla="*/ 54 h 697"/>
              <a:gd name="T80" fmla="*/ 279 w 627"/>
              <a:gd name="T81" fmla="*/ 54 h 697"/>
              <a:gd name="T82" fmla="*/ 279 w 627"/>
              <a:gd name="T83" fmla="*/ 234 h 697"/>
              <a:gd name="T84" fmla="*/ 279 w 627"/>
              <a:gd name="T85" fmla="*/ 404 h 697"/>
              <a:gd name="T86" fmla="*/ 352 w 627"/>
              <a:gd name="T87" fmla="*/ 337 h 697"/>
              <a:gd name="T88" fmla="*/ 374 w 627"/>
              <a:gd name="T89" fmla="*/ 337 h 697"/>
              <a:gd name="T90" fmla="*/ 447 w 627"/>
              <a:gd name="T91" fmla="*/ 404 h 697"/>
              <a:gd name="T92" fmla="*/ 447 w 627"/>
              <a:gd name="T93" fmla="*/ 234 h 697"/>
              <a:gd name="T94" fmla="*/ 447 w 627"/>
              <a:gd name="T95" fmla="*/ 54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7" h="697">
                <a:moveTo>
                  <a:pt x="27" y="0"/>
                </a:moveTo>
                <a:cubicBezTo>
                  <a:pt x="28" y="0"/>
                  <a:pt x="28" y="0"/>
                  <a:pt x="28" y="0"/>
                </a:cubicBezTo>
                <a:cubicBezTo>
                  <a:pt x="152" y="0"/>
                  <a:pt x="152" y="0"/>
                  <a:pt x="152" y="0"/>
                </a:cubicBezTo>
                <a:cubicBezTo>
                  <a:pt x="600" y="0"/>
                  <a:pt x="600" y="0"/>
                  <a:pt x="600" y="0"/>
                </a:cubicBezTo>
                <a:cubicBezTo>
                  <a:pt x="615" y="0"/>
                  <a:pt x="627" y="12"/>
                  <a:pt x="627" y="27"/>
                </a:cubicBezTo>
                <a:cubicBezTo>
                  <a:pt x="627" y="27"/>
                  <a:pt x="627" y="27"/>
                  <a:pt x="627" y="27"/>
                </a:cubicBezTo>
                <a:cubicBezTo>
                  <a:pt x="627" y="671"/>
                  <a:pt x="627" y="671"/>
                  <a:pt x="627" y="671"/>
                </a:cubicBezTo>
                <a:cubicBezTo>
                  <a:pt x="627" y="686"/>
                  <a:pt x="615" y="697"/>
                  <a:pt x="600" y="697"/>
                </a:cubicBezTo>
                <a:cubicBezTo>
                  <a:pt x="599" y="697"/>
                  <a:pt x="599" y="697"/>
                  <a:pt x="599" y="697"/>
                </a:cubicBezTo>
                <a:cubicBezTo>
                  <a:pt x="152" y="697"/>
                  <a:pt x="152" y="697"/>
                  <a:pt x="152" y="697"/>
                </a:cubicBezTo>
                <a:cubicBezTo>
                  <a:pt x="27" y="697"/>
                  <a:pt x="27" y="697"/>
                  <a:pt x="27" y="697"/>
                </a:cubicBezTo>
                <a:cubicBezTo>
                  <a:pt x="12" y="697"/>
                  <a:pt x="0" y="686"/>
                  <a:pt x="0" y="671"/>
                </a:cubicBezTo>
                <a:cubicBezTo>
                  <a:pt x="0" y="670"/>
                  <a:pt x="0" y="670"/>
                  <a:pt x="0" y="670"/>
                </a:cubicBezTo>
                <a:cubicBezTo>
                  <a:pt x="0" y="27"/>
                  <a:pt x="0" y="27"/>
                  <a:pt x="0" y="27"/>
                </a:cubicBezTo>
                <a:cubicBezTo>
                  <a:pt x="0" y="12"/>
                  <a:pt x="12" y="0"/>
                  <a:pt x="27" y="0"/>
                </a:cubicBezTo>
                <a:close/>
                <a:moveTo>
                  <a:pt x="168" y="54"/>
                </a:moveTo>
                <a:cubicBezTo>
                  <a:pt x="168" y="54"/>
                  <a:pt x="168" y="54"/>
                  <a:pt x="168" y="54"/>
                </a:cubicBezTo>
                <a:cubicBezTo>
                  <a:pt x="168" y="644"/>
                  <a:pt x="168" y="644"/>
                  <a:pt x="168" y="644"/>
                </a:cubicBezTo>
                <a:cubicBezTo>
                  <a:pt x="573" y="644"/>
                  <a:pt x="573" y="644"/>
                  <a:pt x="573" y="644"/>
                </a:cubicBezTo>
                <a:cubicBezTo>
                  <a:pt x="573" y="54"/>
                  <a:pt x="573" y="54"/>
                  <a:pt x="573" y="54"/>
                </a:cubicBezTo>
                <a:cubicBezTo>
                  <a:pt x="479" y="54"/>
                  <a:pt x="479" y="54"/>
                  <a:pt x="479" y="54"/>
                </a:cubicBezTo>
                <a:cubicBezTo>
                  <a:pt x="479" y="234"/>
                  <a:pt x="479" y="234"/>
                  <a:pt x="479" y="234"/>
                </a:cubicBezTo>
                <a:cubicBezTo>
                  <a:pt x="479" y="441"/>
                  <a:pt x="479" y="441"/>
                  <a:pt x="479" y="441"/>
                </a:cubicBezTo>
                <a:cubicBezTo>
                  <a:pt x="479" y="450"/>
                  <a:pt x="472" y="457"/>
                  <a:pt x="463" y="457"/>
                </a:cubicBezTo>
                <a:cubicBezTo>
                  <a:pt x="458" y="457"/>
                  <a:pt x="454" y="455"/>
                  <a:pt x="451" y="452"/>
                </a:cubicBezTo>
                <a:cubicBezTo>
                  <a:pt x="363" y="371"/>
                  <a:pt x="363" y="371"/>
                  <a:pt x="363" y="371"/>
                </a:cubicBezTo>
                <a:cubicBezTo>
                  <a:pt x="274" y="452"/>
                  <a:pt x="274" y="452"/>
                  <a:pt x="274" y="452"/>
                </a:cubicBezTo>
                <a:cubicBezTo>
                  <a:pt x="267" y="459"/>
                  <a:pt x="257" y="458"/>
                  <a:pt x="251" y="452"/>
                </a:cubicBezTo>
                <a:cubicBezTo>
                  <a:pt x="248" y="448"/>
                  <a:pt x="247" y="445"/>
                  <a:pt x="247" y="441"/>
                </a:cubicBezTo>
                <a:cubicBezTo>
                  <a:pt x="247" y="234"/>
                  <a:pt x="247" y="234"/>
                  <a:pt x="247" y="234"/>
                </a:cubicBezTo>
                <a:cubicBezTo>
                  <a:pt x="247" y="54"/>
                  <a:pt x="247" y="54"/>
                  <a:pt x="247" y="54"/>
                </a:cubicBezTo>
                <a:cubicBezTo>
                  <a:pt x="168" y="54"/>
                  <a:pt x="168" y="54"/>
                  <a:pt x="168" y="54"/>
                </a:cubicBezTo>
                <a:close/>
                <a:moveTo>
                  <a:pt x="136" y="644"/>
                </a:moveTo>
                <a:cubicBezTo>
                  <a:pt x="136" y="644"/>
                  <a:pt x="136" y="644"/>
                  <a:pt x="136" y="644"/>
                </a:cubicBezTo>
                <a:cubicBezTo>
                  <a:pt x="136" y="54"/>
                  <a:pt x="136" y="54"/>
                  <a:pt x="136" y="54"/>
                </a:cubicBezTo>
                <a:cubicBezTo>
                  <a:pt x="54" y="54"/>
                  <a:pt x="54" y="54"/>
                  <a:pt x="54" y="54"/>
                </a:cubicBezTo>
                <a:cubicBezTo>
                  <a:pt x="54" y="644"/>
                  <a:pt x="54" y="644"/>
                  <a:pt x="54" y="644"/>
                </a:cubicBezTo>
                <a:cubicBezTo>
                  <a:pt x="136" y="644"/>
                  <a:pt x="136" y="644"/>
                  <a:pt x="136" y="644"/>
                </a:cubicBezTo>
                <a:close/>
                <a:moveTo>
                  <a:pt x="447" y="54"/>
                </a:moveTo>
                <a:cubicBezTo>
                  <a:pt x="447" y="54"/>
                  <a:pt x="447" y="54"/>
                  <a:pt x="447" y="54"/>
                </a:cubicBezTo>
                <a:cubicBezTo>
                  <a:pt x="279" y="54"/>
                  <a:pt x="279" y="54"/>
                  <a:pt x="279" y="54"/>
                </a:cubicBezTo>
                <a:cubicBezTo>
                  <a:pt x="279" y="234"/>
                  <a:pt x="279" y="234"/>
                  <a:pt x="279" y="234"/>
                </a:cubicBezTo>
                <a:cubicBezTo>
                  <a:pt x="279" y="404"/>
                  <a:pt x="279" y="404"/>
                  <a:pt x="279" y="404"/>
                </a:cubicBezTo>
                <a:cubicBezTo>
                  <a:pt x="352" y="337"/>
                  <a:pt x="352" y="337"/>
                  <a:pt x="352" y="337"/>
                </a:cubicBezTo>
                <a:cubicBezTo>
                  <a:pt x="358" y="331"/>
                  <a:pt x="368" y="331"/>
                  <a:pt x="374" y="337"/>
                </a:cubicBezTo>
                <a:cubicBezTo>
                  <a:pt x="447" y="404"/>
                  <a:pt x="447" y="404"/>
                  <a:pt x="447" y="404"/>
                </a:cubicBezTo>
                <a:cubicBezTo>
                  <a:pt x="447" y="234"/>
                  <a:pt x="447" y="234"/>
                  <a:pt x="447" y="234"/>
                </a:cubicBezTo>
                <a:cubicBezTo>
                  <a:pt x="447" y="54"/>
                  <a:pt x="447" y="54"/>
                  <a:pt x="447" y="5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1" name="圆: 空心 10">
            <a:extLst>
              <a:ext uri="{FF2B5EF4-FFF2-40B4-BE49-F238E27FC236}">
                <a16:creationId xmlns:a16="http://schemas.microsoft.com/office/drawing/2014/main" id="{8318F654-407F-47FF-8722-6DCE23CA1D64}"/>
              </a:ext>
            </a:extLst>
          </p:cNvPr>
          <p:cNvSpPr/>
          <p:nvPr/>
        </p:nvSpPr>
        <p:spPr>
          <a:xfrm>
            <a:off x="7001912" y="1440007"/>
            <a:ext cx="1003300" cy="1003300"/>
          </a:xfrm>
          <a:prstGeom prst="donut">
            <a:avLst>
              <a:gd name="adj" fmla="val 2215"/>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 name="1">
            <a:extLst>
              <a:ext uri="{FF2B5EF4-FFF2-40B4-BE49-F238E27FC236}">
                <a16:creationId xmlns:a16="http://schemas.microsoft.com/office/drawing/2014/main" id="{1B00B52E-33BE-4703-859C-B2716F651560}"/>
              </a:ext>
            </a:extLst>
          </p:cNvPr>
          <p:cNvSpPr>
            <a:spLocks noEditPoints="1"/>
          </p:cNvSpPr>
          <p:nvPr/>
        </p:nvSpPr>
        <p:spPr bwMode="auto">
          <a:xfrm>
            <a:off x="9009868" y="1733650"/>
            <a:ext cx="403897" cy="472975"/>
          </a:xfrm>
          <a:custGeom>
            <a:avLst/>
            <a:gdLst>
              <a:gd name="T0" fmla="*/ 510 w 611"/>
              <a:gd name="T1" fmla="*/ 112 h 715"/>
              <a:gd name="T2" fmla="*/ 494 w 611"/>
              <a:gd name="T3" fmla="*/ 81 h 715"/>
              <a:gd name="T4" fmla="*/ 380 w 611"/>
              <a:gd name="T5" fmla="*/ 31 h 715"/>
              <a:gd name="T6" fmla="*/ 230 w 611"/>
              <a:gd name="T7" fmla="*/ 31 h 715"/>
              <a:gd name="T8" fmla="*/ 117 w 611"/>
              <a:gd name="T9" fmla="*/ 81 h 715"/>
              <a:gd name="T10" fmla="*/ 101 w 611"/>
              <a:gd name="T11" fmla="*/ 112 h 715"/>
              <a:gd name="T12" fmla="*/ 0 w 611"/>
              <a:gd name="T13" fmla="*/ 139 h 715"/>
              <a:gd name="T14" fmla="*/ 27 w 611"/>
              <a:gd name="T15" fmla="*/ 715 h 715"/>
              <a:gd name="T16" fmla="*/ 611 w 611"/>
              <a:gd name="T17" fmla="*/ 688 h 715"/>
              <a:gd name="T18" fmla="*/ 584 w 611"/>
              <a:gd name="T19" fmla="*/ 112 h 715"/>
              <a:gd name="T20" fmla="*/ 253 w 611"/>
              <a:gd name="T21" fmla="*/ 54 h 715"/>
              <a:gd name="T22" fmla="*/ 357 w 611"/>
              <a:gd name="T23" fmla="*/ 54 h 715"/>
              <a:gd name="T24" fmla="*/ 236 w 611"/>
              <a:gd name="T25" fmla="*/ 81 h 715"/>
              <a:gd name="T26" fmla="*/ 133 w 611"/>
              <a:gd name="T27" fmla="*/ 113 h 715"/>
              <a:gd name="T28" fmla="*/ 478 w 611"/>
              <a:gd name="T29" fmla="*/ 113 h 715"/>
              <a:gd name="T30" fmla="*/ 133 w 611"/>
              <a:gd name="T31" fmla="*/ 164 h 715"/>
              <a:gd name="T32" fmla="*/ 557 w 611"/>
              <a:gd name="T33" fmla="*/ 661 h 715"/>
              <a:gd name="T34" fmla="*/ 54 w 611"/>
              <a:gd name="T35" fmla="*/ 661 h 715"/>
              <a:gd name="T36" fmla="*/ 101 w 611"/>
              <a:gd name="T37" fmla="*/ 166 h 715"/>
              <a:gd name="T38" fmla="*/ 117 w 611"/>
              <a:gd name="T39" fmla="*/ 196 h 715"/>
              <a:gd name="T40" fmla="*/ 510 w 611"/>
              <a:gd name="T41" fmla="*/ 180 h 715"/>
              <a:gd name="T42" fmla="*/ 557 w 611"/>
              <a:gd name="T43" fmla="*/ 166 h 715"/>
              <a:gd name="T44" fmla="*/ 148 w 611"/>
              <a:gd name="T45" fmla="*/ 395 h 715"/>
              <a:gd name="T46" fmla="*/ 121 w 611"/>
              <a:gd name="T47" fmla="*/ 422 h 715"/>
              <a:gd name="T48" fmla="*/ 175 w 611"/>
              <a:gd name="T49" fmla="*/ 422 h 715"/>
              <a:gd name="T50" fmla="*/ 148 w 611"/>
              <a:gd name="T51" fmla="*/ 509 h 715"/>
              <a:gd name="T52" fmla="*/ 121 w 611"/>
              <a:gd name="T53" fmla="*/ 535 h 715"/>
              <a:gd name="T54" fmla="*/ 175 w 611"/>
              <a:gd name="T55" fmla="*/ 535 h 715"/>
              <a:gd name="T56" fmla="*/ 461 w 611"/>
              <a:gd name="T57" fmla="*/ 292 h 715"/>
              <a:gd name="T58" fmla="*/ 228 w 611"/>
              <a:gd name="T59" fmla="*/ 292 h 715"/>
              <a:gd name="T60" fmla="*/ 228 w 611"/>
              <a:gd name="T61" fmla="*/ 325 h 715"/>
              <a:gd name="T62" fmla="*/ 477 w 611"/>
              <a:gd name="T63" fmla="*/ 308 h 715"/>
              <a:gd name="T64" fmla="*/ 148 w 611"/>
              <a:gd name="T65" fmla="*/ 281 h 715"/>
              <a:gd name="T66" fmla="*/ 121 w 611"/>
              <a:gd name="T67" fmla="*/ 308 h 715"/>
              <a:gd name="T68" fmla="*/ 175 w 611"/>
              <a:gd name="T69" fmla="*/ 308 h 715"/>
              <a:gd name="T70" fmla="*/ 461 w 611"/>
              <a:gd name="T71" fmla="*/ 519 h 715"/>
              <a:gd name="T72" fmla="*/ 228 w 611"/>
              <a:gd name="T73" fmla="*/ 519 h 715"/>
              <a:gd name="T74" fmla="*/ 228 w 611"/>
              <a:gd name="T75" fmla="*/ 551 h 715"/>
              <a:gd name="T76" fmla="*/ 477 w 611"/>
              <a:gd name="T77" fmla="*/ 535 h 715"/>
              <a:gd name="T78" fmla="*/ 461 w 611"/>
              <a:gd name="T79" fmla="*/ 406 h 715"/>
              <a:gd name="T80" fmla="*/ 228 w 611"/>
              <a:gd name="T81" fmla="*/ 406 h 715"/>
              <a:gd name="T82" fmla="*/ 228 w 611"/>
              <a:gd name="T83" fmla="*/ 438 h 715"/>
              <a:gd name="T84" fmla="*/ 477 w 611"/>
              <a:gd name="T85" fmla="*/ 422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1" h="715">
                <a:moveTo>
                  <a:pt x="584" y="112"/>
                </a:moveTo>
                <a:cubicBezTo>
                  <a:pt x="510" y="112"/>
                  <a:pt x="510" y="112"/>
                  <a:pt x="510" y="112"/>
                </a:cubicBezTo>
                <a:cubicBezTo>
                  <a:pt x="510" y="97"/>
                  <a:pt x="510" y="97"/>
                  <a:pt x="510" y="97"/>
                </a:cubicBezTo>
                <a:cubicBezTo>
                  <a:pt x="510" y="88"/>
                  <a:pt x="503" y="81"/>
                  <a:pt x="494" y="81"/>
                </a:cubicBezTo>
                <a:cubicBezTo>
                  <a:pt x="408" y="81"/>
                  <a:pt x="408" y="81"/>
                  <a:pt x="408" y="81"/>
                </a:cubicBezTo>
                <a:cubicBezTo>
                  <a:pt x="403" y="62"/>
                  <a:pt x="393" y="45"/>
                  <a:pt x="380" y="31"/>
                </a:cubicBezTo>
                <a:cubicBezTo>
                  <a:pt x="361" y="12"/>
                  <a:pt x="334" y="0"/>
                  <a:pt x="305" y="0"/>
                </a:cubicBezTo>
                <a:cubicBezTo>
                  <a:pt x="276" y="0"/>
                  <a:pt x="250" y="12"/>
                  <a:pt x="230" y="31"/>
                </a:cubicBezTo>
                <a:cubicBezTo>
                  <a:pt x="217" y="45"/>
                  <a:pt x="207" y="62"/>
                  <a:pt x="202" y="81"/>
                </a:cubicBezTo>
                <a:cubicBezTo>
                  <a:pt x="117" y="81"/>
                  <a:pt x="117" y="81"/>
                  <a:pt x="117" y="81"/>
                </a:cubicBezTo>
                <a:cubicBezTo>
                  <a:pt x="107" y="81"/>
                  <a:pt x="101" y="88"/>
                  <a:pt x="101" y="97"/>
                </a:cubicBezTo>
                <a:cubicBezTo>
                  <a:pt x="101" y="112"/>
                  <a:pt x="101" y="112"/>
                  <a:pt x="101" y="112"/>
                </a:cubicBezTo>
                <a:cubicBezTo>
                  <a:pt x="27" y="112"/>
                  <a:pt x="27" y="112"/>
                  <a:pt x="27" y="112"/>
                </a:cubicBezTo>
                <a:cubicBezTo>
                  <a:pt x="12" y="112"/>
                  <a:pt x="0" y="124"/>
                  <a:pt x="0" y="139"/>
                </a:cubicBezTo>
                <a:cubicBezTo>
                  <a:pt x="0" y="688"/>
                  <a:pt x="0" y="688"/>
                  <a:pt x="0" y="688"/>
                </a:cubicBezTo>
                <a:cubicBezTo>
                  <a:pt x="0" y="703"/>
                  <a:pt x="12" y="715"/>
                  <a:pt x="27" y="715"/>
                </a:cubicBezTo>
                <a:cubicBezTo>
                  <a:pt x="584" y="715"/>
                  <a:pt x="584" y="715"/>
                  <a:pt x="584" y="715"/>
                </a:cubicBezTo>
                <a:cubicBezTo>
                  <a:pt x="599" y="715"/>
                  <a:pt x="611" y="703"/>
                  <a:pt x="611" y="688"/>
                </a:cubicBezTo>
                <a:cubicBezTo>
                  <a:pt x="611" y="139"/>
                  <a:pt x="611" y="139"/>
                  <a:pt x="611" y="139"/>
                </a:cubicBezTo>
                <a:cubicBezTo>
                  <a:pt x="611" y="124"/>
                  <a:pt x="599" y="112"/>
                  <a:pt x="584" y="112"/>
                </a:cubicBezTo>
                <a:close/>
                <a:moveTo>
                  <a:pt x="253" y="54"/>
                </a:moveTo>
                <a:cubicBezTo>
                  <a:pt x="253" y="54"/>
                  <a:pt x="253" y="54"/>
                  <a:pt x="253" y="54"/>
                </a:cubicBezTo>
                <a:cubicBezTo>
                  <a:pt x="266" y="41"/>
                  <a:pt x="285" y="33"/>
                  <a:pt x="305" y="33"/>
                </a:cubicBezTo>
                <a:cubicBezTo>
                  <a:pt x="325" y="33"/>
                  <a:pt x="344" y="41"/>
                  <a:pt x="357" y="54"/>
                </a:cubicBezTo>
                <a:cubicBezTo>
                  <a:pt x="365" y="62"/>
                  <a:pt x="371" y="71"/>
                  <a:pt x="375" y="81"/>
                </a:cubicBezTo>
                <a:cubicBezTo>
                  <a:pt x="236" y="81"/>
                  <a:pt x="236" y="81"/>
                  <a:pt x="236" y="81"/>
                </a:cubicBezTo>
                <a:cubicBezTo>
                  <a:pt x="240" y="71"/>
                  <a:pt x="246" y="62"/>
                  <a:pt x="253" y="54"/>
                </a:cubicBezTo>
                <a:close/>
                <a:moveTo>
                  <a:pt x="133" y="113"/>
                </a:moveTo>
                <a:cubicBezTo>
                  <a:pt x="133" y="113"/>
                  <a:pt x="133" y="113"/>
                  <a:pt x="133" y="113"/>
                </a:cubicBezTo>
                <a:cubicBezTo>
                  <a:pt x="478" y="113"/>
                  <a:pt x="478" y="113"/>
                  <a:pt x="478" y="113"/>
                </a:cubicBezTo>
                <a:cubicBezTo>
                  <a:pt x="478" y="164"/>
                  <a:pt x="478" y="164"/>
                  <a:pt x="478" y="164"/>
                </a:cubicBezTo>
                <a:cubicBezTo>
                  <a:pt x="133" y="164"/>
                  <a:pt x="133" y="164"/>
                  <a:pt x="133" y="164"/>
                </a:cubicBezTo>
                <a:cubicBezTo>
                  <a:pt x="133" y="113"/>
                  <a:pt x="133" y="113"/>
                  <a:pt x="133" y="113"/>
                </a:cubicBezTo>
                <a:close/>
                <a:moveTo>
                  <a:pt x="557" y="661"/>
                </a:moveTo>
                <a:cubicBezTo>
                  <a:pt x="557" y="661"/>
                  <a:pt x="557" y="661"/>
                  <a:pt x="557" y="661"/>
                </a:cubicBezTo>
                <a:cubicBezTo>
                  <a:pt x="54" y="661"/>
                  <a:pt x="54" y="661"/>
                  <a:pt x="54" y="661"/>
                </a:cubicBezTo>
                <a:cubicBezTo>
                  <a:pt x="54" y="166"/>
                  <a:pt x="54" y="166"/>
                  <a:pt x="54" y="166"/>
                </a:cubicBezTo>
                <a:cubicBezTo>
                  <a:pt x="101" y="166"/>
                  <a:pt x="101" y="166"/>
                  <a:pt x="101" y="166"/>
                </a:cubicBezTo>
                <a:cubicBezTo>
                  <a:pt x="101" y="180"/>
                  <a:pt x="101" y="180"/>
                  <a:pt x="101" y="180"/>
                </a:cubicBezTo>
                <a:cubicBezTo>
                  <a:pt x="101" y="189"/>
                  <a:pt x="107" y="196"/>
                  <a:pt x="117" y="196"/>
                </a:cubicBezTo>
                <a:cubicBezTo>
                  <a:pt x="494" y="196"/>
                  <a:pt x="494" y="196"/>
                  <a:pt x="494" y="196"/>
                </a:cubicBezTo>
                <a:cubicBezTo>
                  <a:pt x="503" y="196"/>
                  <a:pt x="510" y="189"/>
                  <a:pt x="510" y="180"/>
                </a:cubicBezTo>
                <a:cubicBezTo>
                  <a:pt x="510" y="166"/>
                  <a:pt x="510" y="166"/>
                  <a:pt x="510" y="166"/>
                </a:cubicBezTo>
                <a:cubicBezTo>
                  <a:pt x="557" y="166"/>
                  <a:pt x="557" y="166"/>
                  <a:pt x="557" y="166"/>
                </a:cubicBezTo>
                <a:cubicBezTo>
                  <a:pt x="557" y="661"/>
                  <a:pt x="557" y="661"/>
                  <a:pt x="557" y="661"/>
                </a:cubicBezTo>
                <a:close/>
                <a:moveTo>
                  <a:pt x="148" y="395"/>
                </a:moveTo>
                <a:cubicBezTo>
                  <a:pt x="148" y="395"/>
                  <a:pt x="148" y="395"/>
                  <a:pt x="148" y="395"/>
                </a:cubicBezTo>
                <a:cubicBezTo>
                  <a:pt x="133" y="395"/>
                  <a:pt x="121" y="407"/>
                  <a:pt x="121" y="422"/>
                </a:cubicBezTo>
                <a:cubicBezTo>
                  <a:pt x="121" y="437"/>
                  <a:pt x="133" y="449"/>
                  <a:pt x="148" y="449"/>
                </a:cubicBezTo>
                <a:cubicBezTo>
                  <a:pt x="163" y="449"/>
                  <a:pt x="175" y="437"/>
                  <a:pt x="175" y="422"/>
                </a:cubicBezTo>
                <a:cubicBezTo>
                  <a:pt x="175" y="407"/>
                  <a:pt x="163" y="395"/>
                  <a:pt x="148" y="395"/>
                </a:cubicBezTo>
                <a:close/>
                <a:moveTo>
                  <a:pt x="148" y="509"/>
                </a:moveTo>
                <a:cubicBezTo>
                  <a:pt x="148" y="509"/>
                  <a:pt x="148" y="509"/>
                  <a:pt x="148" y="509"/>
                </a:cubicBezTo>
                <a:cubicBezTo>
                  <a:pt x="133" y="509"/>
                  <a:pt x="121" y="520"/>
                  <a:pt x="121" y="535"/>
                </a:cubicBezTo>
                <a:cubicBezTo>
                  <a:pt x="121" y="550"/>
                  <a:pt x="133" y="562"/>
                  <a:pt x="148" y="562"/>
                </a:cubicBezTo>
                <a:cubicBezTo>
                  <a:pt x="163" y="562"/>
                  <a:pt x="175" y="550"/>
                  <a:pt x="175" y="535"/>
                </a:cubicBezTo>
                <a:cubicBezTo>
                  <a:pt x="175" y="520"/>
                  <a:pt x="163" y="509"/>
                  <a:pt x="148" y="509"/>
                </a:cubicBezTo>
                <a:close/>
                <a:moveTo>
                  <a:pt x="461" y="292"/>
                </a:moveTo>
                <a:cubicBezTo>
                  <a:pt x="461" y="292"/>
                  <a:pt x="461" y="292"/>
                  <a:pt x="461" y="292"/>
                </a:cubicBezTo>
                <a:cubicBezTo>
                  <a:pt x="228" y="292"/>
                  <a:pt x="228" y="292"/>
                  <a:pt x="228" y="292"/>
                </a:cubicBezTo>
                <a:cubicBezTo>
                  <a:pt x="219" y="292"/>
                  <a:pt x="212" y="300"/>
                  <a:pt x="212" y="308"/>
                </a:cubicBezTo>
                <a:cubicBezTo>
                  <a:pt x="212" y="317"/>
                  <a:pt x="219" y="325"/>
                  <a:pt x="228" y="325"/>
                </a:cubicBezTo>
                <a:cubicBezTo>
                  <a:pt x="461" y="325"/>
                  <a:pt x="461" y="325"/>
                  <a:pt x="461" y="325"/>
                </a:cubicBezTo>
                <a:cubicBezTo>
                  <a:pt x="470" y="325"/>
                  <a:pt x="477" y="317"/>
                  <a:pt x="477" y="308"/>
                </a:cubicBezTo>
                <a:cubicBezTo>
                  <a:pt x="477" y="300"/>
                  <a:pt x="470" y="292"/>
                  <a:pt x="461" y="292"/>
                </a:cubicBezTo>
                <a:close/>
                <a:moveTo>
                  <a:pt x="148" y="281"/>
                </a:moveTo>
                <a:cubicBezTo>
                  <a:pt x="148" y="281"/>
                  <a:pt x="148" y="281"/>
                  <a:pt x="148" y="281"/>
                </a:cubicBezTo>
                <a:cubicBezTo>
                  <a:pt x="133" y="281"/>
                  <a:pt x="121" y="294"/>
                  <a:pt x="121" y="308"/>
                </a:cubicBezTo>
                <a:cubicBezTo>
                  <a:pt x="121" y="323"/>
                  <a:pt x="133" y="336"/>
                  <a:pt x="148" y="336"/>
                </a:cubicBezTo>
                <a:cubicBezTo>
                  <a:pt x="163" y="336"/>
                  <a:pt x="175" y="323"/>
                  <a:pt x="175" y="308"/>
                </a:cubicBezTo>
                <a:cubicBezTo>
                  <a:pt x="175" y="294"/>
                  <a:pt x="163" y="281"/>
                  <a:pt x="148" y="281"/>
                </a:cubicBezTo>
                <a:close/>
                <a:moveTo>
                  <a:pt x="461" y="519"/>
                </a:moveTo>
                <a:cubicBezTo>
                  <a:pt x="461" y="519"/>
                  <a:pt x="461" y="519"/>
                  <a:pt x="461" y="519"/>
                </a:cubicBezTo>
                <a:cubicBezTo>
                  <a:pt x="228" y="519"/>
                  <a:pt x="228" y="519"/>
                  <a:pt x="228" y="519"/>
                </a:cubicBezTo>
                <a:cubicBezTo>
                  <a:pt x="219" y="519"/>
                  <a:pt x="212" y="526"/>
                  <a:pt x="212" y="535"/>
                </a:cubicBezTo>
                <a:cubicBezTo>
                  <a:pt x="212" y="544"/>
                  <a:pt x="219" y="551"/>
                  <a:pt x="228" y="551"/>
                </a:cubicBezTo>
                <a:cubicBezTo>
                  <a:pt x="461" y="551"/>
                  <a:pt x="461" y="551"/>
                  <a:pt x="461" y="551"/>
                </a:cubicBezTo>
                <a:cubicBezTo>
                  <a:pt x="470" y="551"/>
                  <a:pt x="477" y="544"/>
                  <a:pt x="477" y="535"/>
                </a:cubicBezTo>
                <a:cubicBezTo>
                  <a:pt x="477" y="526"/>
                  <a:pt x="470" y="519"/>
                  <a:pt x="461" y="519"/>
                </a:cubicBezTo>
                <a:close/>
                <a:moveTo>
                  <a:pt x="461" y="406"/>
                </a:moveTo>
                <a:cubicBezTo>
                  <a:pt x="461" y="406"/>
                  <a:pt x="461" y="406"/>
                  <a:pt x="461" y="406"/>
                </a:cubicBezTo>
                <a:cubicBezTo>
                  <a:pt x="228" y="406"/>
                  <a:pt x="228" y="406"/>
                  <a:pt x="228" y="406"/>
                </a:cubicBezTo>
                <a:cubicBezTo>
                  <a:pt x="219" y="406"/>
                  <a:pt x="212" y="413"/>
                  <a:pt x="212" y="422"/>
                </a:cubicBezTo>
                <a:cubicBezTo>
                  <a:pt x="212" y="431"/>
                  <a:pt x="219" y="438"/>
                  <a:pt x="228" y="438"/>
                </a:cubicBezTo>
                <a:cubicBezTo>
                  <a:pt x="461" y="438"/>
                  <a:pt x="461" y="438"/>
                  <a:pt x="461" y="438"/>
                </a:cubicBezTo>
                <a:cubicBezTo>
                  <a:pt x="470" y="438"/>
                  <a:pt x="477" y="431"/>
                  <a:pt x="477" y="422"/>
                </a:cubicBezTo>
                <a:cubicBezTo>
                  <a:pt x="477" y="413"/>
                  <a:pt x="470" y="406"/>
                  <a:pt x="461" y="40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圆: 空心 11">
            <a:extLst>
              <a:ext uri="{FF2B5EF4-FFF2-40B4-BE49-F238E27FC236}">
                <a16:creationId xmlns:a16="http://schemas.microsoft.com/office/drawing/2014/main" id="{44AEBF9D-B5B7-4ACF-8FAA-9F3D59CD1440}"/>
              </a:ext>
            </a:extLst>
          </p:cNvPr>
          <p:cNvSpPr/>
          <p:nvPr/>
        </p:nvSpPr>
        <p:spPr>
          <a:xfrm>
            <a:off x="8708736" y="1440007"/>
            <a:ext cx="1003300" cy="1003300"/>
          </a:xfrm>
          <a:prstGeom prst="donut">
            <a:avLst>
              <a:gd name="adj" fmla="val 2215"/>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 name="1">
            <a:extLst>
              <a:ext uri="{FF2B5EF4-FFF2-40B4-BE49-F238E27FC236}">
                <a16:creationId xmlns:a16="http://schemas.microsoft.com/office/drawing/2014/main" id="{61882E09-84E8-4C34-A570-E43520924C42}"/>
              </a:ext>
            </a:extLst>
          </p:cNvPr>
          <p:cNvSpPr>
            <a:spLocks noEditPoints="1"/>
          </p:cNvSpPr>
          <p:nvPr/>
        </p:nvSpPr>
        <p:spPr bwMode="auto">
          <a:xfrm>
            <a:off x="10710285" y="1740055"/>
            <a:ext cx="463062" cy="463723"/>
          </a:xfrm>
          <a:custGeom>
            <a:avLst/>
            <a:gdLst>
              <a:gd name="T0" fmla="*/ 476 w 700"/>
              <a:gd name="T1" fmla="*/ 11 h 701"/>
              <a:gd name="T2" fmla="*/ 437 w 700"/>
              <a:gd name="T3" fmla="*/ 11 h 701"/>
              <a:gd name="T4" fmla="*/ 7 w 700"/>
              <a:gd name="T5" fmla="*/ 441 h 701"/>
              <a:gd name="T6" fmla="*/ 6 w 700"/>
              <a:gd name="T7" fmla="*/ 442 h 701"/>
              <a:gd name="T8" fmla="*/ 6 w 700"/>
              <a:gd name="T9" fmla="*/ 442 h 701"/>
              <a:gd name="T10" fmla="*/ 5 w 700"/>
              <a:gd name="T11" fmla="*/ 442 h 701"/>
              <a:gd name="T12" fmla="*/ 5 w 700"/>
              <a:gd name="T13" fmla="*/ 443 h 701"/>
              <a:gd name="T14" fmla="*/ 5 w 700"/>
              <a:gd name="T15" fmla="*/ 443 h 701"/>
              <a:gd name="T16" fmla="*/ 4 w 700"/>
              <a:gd name="T17" fmla="*/ 444 h 701"/>
              <a:gd name="T18" fmla="*/ 4 w 700"/>
              <a:gd name="T19" fmla="*/ 445 h 701"/>
              <a:gd name="T20" fmla="*/ 3 w 700"/>
              <a:gd name="T21" fmla="*/ 445 h 701"/>
              <a:gd name="T22" fmla="*/ 3 w 700"/>
              <a:gd name="T23" fmla="*/ 446 h 701"/>
              <a:gd name="T24" fmla="*/ 3 w 700"/>
              <a:gd name="T25" fmla="*/ 446 h 701"/>
              <a:gd name="T26" fmla="*/ 2 w 700"/>
              <a:gd name="T27" fmla="*/ 447 h 701"/>
              <a:gd name="T28" fmla="*/ 2 w 700"/>
              <a:gd name="T29" fmla="*/ 448 h 701"/>
              <a:gd name="T30" fmla="*/ 2 w 700"/>
              <a:gd name="T31" fmla="*/ 448 h 701"/>
              <a:gd name="T32" fmla="*/ 2 w 700"/>
              <a:gd name="T33" fmla="*/ 449 h 701"/>
              <a:gd name="T34" fmla="*/ 2 w 700"/>
              <a:gd name="T35" fmla="*/ 450 h 701"/>
              <a:gd name="T36" fmla="*/ 1 w 700"/>
              <a:gd name="T37" fmla="*/ 450 h 701"/>
              <a:gd name="T38" fmla="*/ 1 w 700"/>
              <a:gd name="T39" fmla="*/ 451 h 701"/>
              <a:gd name="T40" fmla="*/ 1 w 700"/>
              <a:gd name="T41" fmla="*/ 451 h 701"/>
              <a:gd name="T42" fmla="*/ 0 w 700"/>
              <a:gd name="T43" fmla="*/ 452 h 701"/>
              <a:gd name="T44" fmla="*/ 0 w 700"/>
              <a:gd name="T45" fmla="*/ 453 h 701"/>
              <a:gd name="T46" fmla="*/ 0 w 700"/>
              <a:gd name="T47" fmla="*/ 453 h 701"/>
              <a:gd name="T48" fmla="*/ 0 w 700"/>
              <a:gd name="T49" fmla="*/ 454 h 701"/>
              <a:gd name="T50" fmla="*/ 0 w 700"/>
              <a:gd name="T51" fmla="*/ 454 h 701"/>
              <a:gd name="T52" fmla="*/ 0 w 700"/>
              <a:gd name="T53" fmla="*/ 455 h 701"/>
              <a:gd name="T54" fmla="*/ 0 w 700"/>
              <a:gd name="T55" fmla="*/ 456 h 701"/>
              <a:gd name="T56" fmla="*/ 0 w 700"/>
              <a:gd name="T57" fmla="*/ 457 h 701"/>
              <a:gd name="T58" fmla="*/ 0 w 700"/>
              <a:gd name="T59" fmla="*/ 457 h 701"/>
              <a:gd name="T60" fmla="*/ 0 w 700"/>
              <a:gd name="T61" fmla="*/ 458 h 701"/>
              <a:gd name="T62" fmla="*/ 27 w 700"/>
              <a:gd name="T63" fmla="*/ 701 h 701"/>
              <a:gd name="T64" fmla="*/ 243 w 700"/>
              <a:gd name="T65" fmla="*/ 701 h 701"/>
              <a:gd name="T66" fmla="*/ 244 w 700"/>
              <a:gd name="T67" fmla="*/ 700 h 701"/>
              <a:gd name="T68" fmla="*/ 245 w 700"/>
              <a:gd name="T69" fmla="*/ 700 h 701"/>
              <a:gd name="T70" fmla="*/ 247 w 700"/>
              <a:gd name="T71" fmla="*/ 700 h 701"/>
              <a:gd name="T72" fmla="*/ 248 w 700"/>
              <a:gd name="T73" fmla="*/ 700 h 701"/>
              <a:gd name="T74" fmla="*/ 249 w 700"/>
              <a:gd name="T75" fmla="*/ 699 h 701"/>
              <a:gd name="T76" fmla="*/ 252 w 700"/>
              <a:gd name="T77" fmla="*/ 699 h 701"/>
              <a:gd name="T78" fmla="*/ 253 w 700"/>
              <a:gd name="T79" fmla="*/ 698 h 701"/>
              <a:gd name="T80" fmla="*/ 254 w 700"/>
              <a:gd name="T81" fmla="*/ 698 h 701"/>
              <a:gd name="T82" fmla="*/ 255 w 700"/>
              <a:gd name="T83" fmla="*/ 697 h 701"/>
              <a:gd name="T84" fmla="*/ 256 w 700"/>
              <a:gd name="T85" fmla="*/ 696 h 701"/>
              <a:gd name="T86" fmla="*/ 257 w 700"/>
              <a:gd name="T87" fmla="*/ 695 h 701"/>
              <a:gd name="T88" fmla="*/ 258 w 700"/>
              <a:gd name="T89" fmla="*/ 695 h 701"/>
              <a:gd name="T90" fmla="*/ 259 w 700"/>
              <a:gd name="T91" fmla="*/ 694 h 701"/>
              <a:gd name="T92" fmla="*/ 260 w 700"/>
              <a:gd name="T93" fmla="*/ 693 h 701"/>
              <a:gd name="T94" fmla="*/ 690 w 700"/>
              <a:gd name="T95" fmla="*/ 225 h 701"/>
              <a:gd name="T96" fmla="*/ 456 w 700"/>
              <a:gd name="T97" fmla="*/ 68 h 701"/>
              <a:gd name="T98" fmla="*/ 97 w 700"/>
              <a:gd name="T99" fmla="*/ 491 h 701"/>
              <a:gd name="T100" fmla="*/ 456 w 700"/>
              <a:gd name="T101" fmla="*/ 68 h 701"/>
              <a:gd name="T102" fmla="*/ 53 w 700"/>
              <a:gd name="T103" fmla="*/ 647 h 701"/>
              <a:gd name="T104" fmla="*/ 176 w 700"/>
              <a:gd name="T105" fmla="*/ 647 h 701"/>
              <a:gd name="T106" fmla="*/ 119 w 700"/>
              <a:gd name="T107" fmla="*/ 514 h 701"/>
              <a:gd name="T108" fmla="*/ 511 w 700"/>
              <a:gd name="T109" fmla="*/ 122 h 701"/>
              <a:gd name="T110" fmla="*/ 186 w 700"/>
              <a:gd name="T111" fmla="*/ 581 h 701"/>
              <a:gd name="T112" fmla="*/ 241 w 700"/>
              <a:gd name="T113" fmla="*/ 636 h 701"/>
              <a:gd name="T114" fmla="*/ 209 w 700"/>
              <a:gd name="T115" fmla="*/ 604 h 701"/>
              <a:gd name="T116" fmla="*/ 633 w 700"/>
              <a:gd name="T117" fmla="*/ 24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0" h="701">
                <a:moveTo>
                  <a:pt x="690" y="225"/>
                </a:moveTo>
                <a:cubicBezTo>
                  <a:pt x="476" y="11"/>
                  <a:pt x="476" y="11"/>
                  <a:pt x="476" y="11"/>
                </a:cubicBezTo>
                <a:cubicBezTo>
                  <a:pt x="475" y="11"/>
                  <a:pt x="475" y="11"/>
                  <a:pt x="475" y="11"/>
                </a:cubicBezTo>
                <a:cubicBezTo>
                  <a:pt x="465" y="0"/>
                  <a:pt x="447" y="0"/>
                  <a:pt x="437" y="11"/>
                </a:cubicBezTo>
                <a:cubicBezTo>
                  <a:pt x="7" y="440"/>
                  <a:pt x="7" y="440"/>
                  <a:pt x="7" y="440"/>
                </a:cubicBezTo>
                <a:cubicBezTo>
                  <a:pt x="7" y="441"/>
                  <a:pt x="7" y="441"/>
                  <a:pt x="7" y="441"/>
                </a:cubicBezTo>
                <a:cubicBezTo>
                  <a:pt x="7" y="441"/>
                  <a:pt x="7" y="441"/>
                  <a:pt x="7" y="441"/>
                </a:cubicBezTo>
                <a:cubicBezTo>
                  <a:pt x="6" y="442"/>
                  <a:pt x="6" y="442"/>
                  <a:pt x="6" y="442"/>
                </a:cubicBezTo>
                <a:cubicBezTo>
                  <a:pt x="6" y="442"/>
                  <a:pt x="6" y="442"/>
                  <a:pt x="6" y="442"/>
                </a:cubicBezTo>
                <a:cubicBezTo>
                  <a:pt x="6" y="442"/>
                  <a:pt x="6" y="442"/>
                  <a:pt x="6" y="442"/>
                </a:cubicBezTo>
                <a:cubicBezTo>
                  <a:pt x="6" y="442"/>
                  <a:pt x="6" y="442"/>
                  <a:pt x="6" y="442"/>
                </a:cubicBezTo>
                <a:cubicBezTo>
                  <a:pt x="5" y="442"/>
                  <a:pt x="5" y="442"/>
                  <a:pt x="5" y="442"/>
                </a:cubicBezTo>
                <a:cubicBezTo>
                  <a:pt x="5" y="443"/>
                  <a:pt x="5" y="443"/>
                  <a:pt x="5" y="443"/>
                </a:cubicBezTo>
                <a:cubicBezTo>
                  <a:pt x="5" y="443"/>
                  <a:pt x="5" y="443"/>
                  <a:pt x="5" y="443"/>
                </a:cubicBezTo>
                <a:cubicBezTo>
                  <a:pt x="5" y="443"/>
                  <a:pt x="5" y="443"/>
                  <a:pt x="5" y="443"/>
                </a:cubicBezTo>
                <a:cubicBezTo>
                  <a:pt x="5" y="443"/>
                  <a:pt x="5" y="443"/>
                  <a:pt x="5" y="443"/>
                </a:cubicBezTo>
                <a:cubicBezTo>
                  <a:pt x="4" y="444"/>
                  <a:pt x="4" y="444"/>
                  <a:pt x="4" y="444"/>
                </a:cubicBezTo>
                <a:cubicBezTo>
                  <a:pt x="4" y="444"/>
                  <a:pt x="4" y="444"/>
                  <a:pt x="4" y="444"/>
                </a:cubicBezTo>
                <a:cubicBezTo>
                  <a:pt x="4" y="445"/>
                  <a:pt x="4" y="445"/>
                  <a:pt x="4" y="445"/>
                </a:cubicBezTo>
                <a:cubicBezTo>
                  <a:pt x="4" y="445"/>
                  <a:pt x="4" y="445"/>
                  <a:pt x="4" y="445"/>
                </a:cubicBezTo>
                <a:cubicBezTo>
                  <a:pt x="3" y="445"/>
                  <a:pt x="3" y="445"/>
                  <a:pt x="3" y="445"/>
                </a:cubicBezTo>
                <a:cubicBezTo>
                  <a:pt x="3" y="445"/>
                  <a:pt x="3" y="445"/>
                  <a:pt x="3" y="445"/>
                </a:cubicBezTo>
                <a:cubicBezTo>
                  <a:pt x="3" y="446"/>
                  <a:pt x="3" y="446"/>
                  <a:pt x="3" y="446"/>
                </a:cubicBezTo>
                <a:cubicBezTo>
                  <a:pt x="3" y="446"/>
                  <a:pt x="3" y="446"/>
                  <a:pt x="3" y="446"/>
                </a:cubicBezTo>
                <a:cubicBezTo>
                  <a:pt x="3" y="446"/>
                  <a:pt x="3" y="446"/>
                  <a:pt x="3" y="446"/>
                </a:cubicBezTo>
                <a:cubicBezTo>
                  <a:pt x="3" y="446"/>
                  <a:pt x="3" y="446"/>
                  <a:pt x="3" y="446"/>
                </a:cubicBezTo>
                <a:cubicBezTo>
                  <a:pt x="3" y="447"/>
                  <a:pt x="3" y="447"/>
                  <a:pt x="3" y="447"/>
                </a:cubicBezTo>
                <a:cubicBezTo>
                  <a:pt x="2" y="447"/>
                  <a:pt x="2" y="447"/>
                  <a:pt x="2" y="447"/>
                </a:cubicBezTo>
                <a:cubicBezTo>
                  <a:pt x="2" y="447"/>
                  <a:pt x="2" y="447"/>
                  <a:pt x="2" y="447"/>
                </a:cubicBezTo>
                <a:cubicBezTo>
                  <a:pt x="2" y="448"/>
                  <a:pt x="2" y="448"/>
                  <a:pt x="2" y="448"/>
                </a:cubicBezTo>
                <a:cubicBezTo>
                  <a:pt x="2" y="448"/>
                  <a:pt x="2" y="448"/>
                  <a:pt x="2" y="448"/>
                </a:cubicBezTo>
                <a:cubicBezTo>
                  <a:pt x="2" y="448"/>
                  <a:pt x="2" y="448"/>
                  <a:pt x="2" y="448"/>
                </a:cubicBezTo>
                <a:cubicBezTo>
                  <a:pt x="2" y="449"/>
                  <a:pt x="2" y="449"/>
                  <a:pt x="2" y="449"/>
                </a:cubicBezTo>
                <a:cubicBezTo>
                  <a:pt x="2" y="449"/>
                  <a:pt x="2" y="449"/>
                  <a:pt x="2" y="449"/>
                </a:cubicBezTo>
                <a:cubicBezTo>
                  <a:pt x="2" y="449"/>
                  <a:pt x="2" y="449"/>
                  <a:pt x="2" y="449"/>
                </a:cubicBezTo>
                <a:cubicBezTo>
                  <a:pt x="2" y="450"/>
                  <a:pt x="2" y="450"/>
                  <a:pt x="2" y="450"/>
                </a:cubicBezTo>
                <a:cubicBezTo>
                  <a:pt x="1" y="450"/>
                  <a:pt x="1" y="450"/>
                  <a:pt x="1" y="450"/>
                </a:cubicBezTo>
                <a:cubicBezTo>
                  <a:pt x="1" y="450"/>
                  <a:pt x="1" y="450"/>
                  <a:pt x="1" y="450"/>
                </a:cubicBezTo>
                <a:cubicBezTo>
                  <a:pt x="1" y="451"/>
                  <a:pt x="1" y="451"/>
                  <a:pt x="1" y="451"/>
                </a:cubicBezTo>
                <a:cubicBezTo>
                  <a:pt x="1" y="451"/>
                  <a:pt x="1" y="451"/>
                  <a:pt x="1" y="451"/>
                </a:cubicBezTo>
                <a:cubicBezTo>
                  <a:pt x="1" y="451"/>
                  <a:pt x="1" y="451"/>
                  <a:pt x="1" y="451"/>
                </a:cubicBezTo>
                <a:cubicBezTo>
                  <a:pt x="1" y="451"/>
                  <a:pt x="1" y="451"/>
                  <a:pt x="1" y="451"/>
                </a:cubicBezTo>
                <a:cubicBezTo>
                  <a:pt x="1" y="452"/>
                  <a:pt x="1" y="452"/>
                  <a:pt x="1" y="452"/>
                </a:cubicBezTo>
                <a:cubicBezTo>
                  <a:pt x="0" y="452"/>
                  <a:pt x="0" y="452"/>
                  <a:pt x="0" y="452"/>
                </a:cubicBezTo>
                <a:cubicBezTo>
                  <a:pt x="0" y="452"/>
                  <a:pt x="0" y="452"/>
                  <a:pt x="0" y="452"/>
                </a:cubicBezTo>
                <a:cubicBezTo>
                  <a:pt x="0" y="453"/>
                  <a:pt x="0" y="453"/>
                  <a:pt x="0" y="453"/>
                </a:cubicBezTo>
                <a:cubicBezTo>
                  <a:pt x="0" y="453"/>
                  <a:pt x="0" y="453"/>
                  <a:pt x="0" y="453"/>
                </a:cubicBezTo>
                <a:cubicBezTo>
                  <a:pt x="0" y="453"/>
                  <a:pt x="0" y="453"/>
                  <a:pt x="0" y="453"/>
                </a:cubicBezTo>
                <a:cubicBezTo>
                  <a:pt x="0" y="454"/>
                  <a:pt x="0" y="454"/>
                  <a:pt x="0" y="454"/>
                </a:cubicBezTo>
                <a:cubicBezTo>
                  <a:pt x="0" y="454"/>
                  <a:pt x="0" y="454"/>
                  <a:pt x="0" y="454"/>
                </a:cubicBezTo>
                <a:cubicBezTo>
                  <a:pt x="0" y="454"/>
                  <a:pt x="0" y="454"/>
                  <a:pt x="0" y="454"/>
                </a:cubicBezTo>
                <a:cubicBezTo>
                  <a:pt x="0" y="454"/>
                  <a:pt x="0" y="454"/>
                  <a:pt x="0" y="454"/>
                </a:cubicBezTo>
                <a:cubicBezTo>
                  <a:pt x="0" y="455"/>
                  <a:pt x="0" y="455"/>
                  <a:pt x="0" y="455"/>
                </a:cubicBezTo>
                <a:cubicBezTo>
                  <a:pt x="0" y="455"/>
                  <a:pt x="0" y="455"/>
                  <a:pt x="0" y="455"/>
                </a:cubicBezTo>
                <a:cubicBezTo>
                  <a:pt x="0" y="456"/>
                  <a:pt x="0" y="456"/>
                  <a:pt x="0" y="456"/>
                </a:cubicBezTo>
                <a:cubicBezTo>
                  <a:pt x="0" y="456"/>
                  <a:pt x="0" y="456"/>
                  <a:pt x="0" y="456"/>
                </a:cubicBezTo>
                <a:cubicBezTo>
                  <a:pt x="0" y="456"/>
                  <a:pt x="0" y="456"/>
                  <a:pt x="0" y="456"/>
                </a:cubicBezTo>
                <a:cubicBezTo>
                  <a:pt x="0" y="457"/>
                  <a:pt x="0" y="457"/>
                  <a:pt x="0" y="457"/>
                </a:cubicBezTo>
                <a:cubicBezTo>
                  <a:pt x="0" y="457"/>
                  <a:pt x="0" y="457"/>
                  <a:pt x="0" y="457"/>
                </a:cubicBezTo>
                <a:cubicBezTo>
                  <a:pt x="0" y="457"/>
                  <a:pt x="0" y="457"/>
                  <a:pt x="0" y="457"/>
                </a:cubicBezTo>
                <a:cubicBezTo>
                  <a:pt x="0" y="458"/>
                  <a:pt x="0" y="458"/>
                  <a:pt x="0" y="458"/>
                </a:cubicBezTo>
                <a:cubicBezTo>
                  <a:pt x="0" y="458"/>
                  <a:pt x="0" y="458"/>
                  <a:pt x="0" y="458"/>
                </a:cubicBezTo>
                <a:cubicBezTo>
                  <a:pt x="0" y="674"/>
                  <a:pt x="0" y="674"/>
                  <a:pt x="0" y="674"/>
                </a:cubicBezTo>
                <a:cubicBezTo>
                  <a:pt x="0" y="689"/>
                  <a:pt x="12" y="701"/>
                  <a:pt x="27" y="701"/>
                </a:cubicBezTo>
                <a:cubicBezTo>
                  <a:pt x="242" y="701"/>
                  <a:pt x="242" y="701"/>
                  <a:pt x="242" y="701"/>
                </a:cubicBezTo>
                <a:cubicBezTo>
                  <a:pt x="243" y="701"/>
                  <a:pt x="243" y="701"/>
                  <a:pt x="243" y="701"/>
                </a:cubicBezTo>
                <a:cubicBezTo>
                  <a:pt x="243" y="701"/>
                  <a:pt x="243" y="701"/>
                  <a:pt x="243" y="701"/>
                </a:cubicBezTo>
                <a:cubicBezTo>
                  <a:pt x="244" y="700"/>
                  <a:pt x="244" y="700"/>
                  <a:pt x="244" y="700"/>
                </a:cubicBezTo>
                <a:cubicBezTo>
                  <a:pt x="244" y="700"/>
                  <a:pt x="244" y="700"/>
                  <a:pt x="244" y="700"/>
                </a:cubicBezTo>
                <a:cubicBezTo>
                  <a:pt x="245" y="700"/>
                  <a:pt x="245" y="700"/>
                  <a:pt x="245" y="700"/>
                </a:cubicBezTo>
                <a:cubicBezTo>
                  <a:pt x="246" y="700"/>
                  <a:pt x="246" y="700"/>
                  <a:pt x="246" y="700"/>
                </a:cubicBezTo>
                <a:cubicBezTo>
                  <a:pt x="247" y="700"/>
                  <a:pt x="247" y="700"/>
                  <a:pt x="247" y="700"/>
                </a:cubicBezTo>
                <a:cubicBezTo>
                  <a:pt x="247" y="700"/>
                  <a:pt x="247" y="700"/>
                  <a:pt x="247" y="700"/>
                </a:cubicBezTo>
                <a:cubicBezTo>
                  <a:pt x="248" y="700"/>
                  <a:pt x="248" y="700"/>
                  <a:pt x="248" y="700"/>
                </a:cubicBezTo>
                <a:cubicBezTo>
                  <a:pt x="248" y="700"/>
                  <a:pt x="248" y="700"/>
                  <a:pt x="248" y="700"/>
                </a:cubicBezTo>
                <a:cubicBezTo>
                  <a:pt x="249" y="699"/>
                  <a:pt x="249" y="699"/>
                  <a:pt x="249" y="699"/>
                </a:cubicBezTo>
                <a:cubicBezTo>
                  <a:pt x="250" y="699"/>
                  <a:pt x="250" y="699"/>
                  <a:pt x="250" y="699"/>
                </a:cubicBezTo>
                <a:cubicBezTo>
                  <a:pt x="252" y="699"/>
                  <a:pt x="252" y="699"/>
                  <a:pt x="252" y="699"/>
                </a:cubicBezTo>
                <a:cubicBezTo>
                  <a:pt x="252" y="698"/>
                  <a:pt x="252" y="698"/>
                  <a:pt x="252" y="698"/>
                </a:cubicBezTo>
                <a:cubicBezTo>
                  <a:pt x="253" y="698"/>
                  <a:pt x="253" y="698"/>
                  <a:pt x="253" y="698"/>
                </a:cubicBezTo>
                <a:cubicBezTo>
                  <a:pt x="253" y="698"/>
                  <a:pt x="253" y="698"/>
                  <a:pt x="253" y="698"/>
                </a:cubicBezTo>
                <a:cubicBezTo>
                  <a:pt x="254" y="698"/>
                  <a:pt x="254" y="698"/>
                  <a:pt x="254" y="698"/>
                </a:cubicBezTo>
                <a:cubicBezTo>
                  <a:pt x="254" y="697"/>
                  <a:pt x="254" y="697"/>
                  <a:pt x="254" y="697"/>
                </a:cubicBezTo>
                <a:cubicBezTo>
                  <a:pt x="255" y="697"/>
                  <a:pt x="255" y="697"/>
                  <a:pt x="255" y="697"/>
                </a:cubicBezTo>
                <a:cubicBezTo>
                  <a:pt x="255" y="696"/>
                  <a:pt x="255" y="696"/>
                  <a:pt x="255" y="696"/>
                </a:cubicBezTo>
                <a:cubicBezTo>
                  <a:pt x="256" y="696"/>
                  <a:pt x="256" y="696"/>
                  <a:pt x="256" y="696"/>
                </a:cubicBezTo>
                <a:cubicBezTo>
                  <a:pt x="256" y="696"/>
                  <a:pt x="256" y="696"/>
                  <a:pt x="256" y="696"/>
                </a:cubicBezTo>
                <a:cubicBezTo>
                  <a:pt x="257" y="695"/>
                  <a:pt x="257" y="695"/>
                  <a:pt x="257" y="695"/>
                </a:cubicBezTo>
                <a:cubicBezTo>
                  <a:pt x="258" y="695"/>
                  <a:pt x="258" y="695"/>
                  <a:pt x="258" y="695"/>
                </a:cubicBezTo>
                <a:cubicBezTo>
                  <a:pt x="258" y="695"/>
                  <a:pt x="258" y="695"/>
                  <a:pt x="258" y="695"/>
                </a:cubicBezTo>
                <a:cubicBezTo>
                  <a:pt x="259" y="694"/>
                  <a:pt x="259" y="694"/>
                  <a:pt x="259" y="694"/>
                </a:cubicBezTo>
                <a:cubicBezTo>
                  <a:pt x="259" y="694"/>
                  <a:pt x="259" y="694"/>
                  <a:pt x="259" y="694"/>
                </a:cubicBezTo>
                <a:cubicBezTo>
                  <a:pt x="260" y="693"/>
                  <a:pt x="260" y="693"/>
                  <a:pt x="260" y="693"/>
                </a:cubicBezTo>
                <a:cubicBezTo>
                  <a:pt x="260" y="693"/>
                  <a:pt x="260" y="693"/>
                  <a:pt x="260" y="693"/>
                </a:cubicBezTo>
                <a:cubicBezTo>
                  <a:pt x="690" y="263"/>
                  <a:pt x="690" y="263"/>
                  <a:pt x="690" y="263"/>
                </a:cubicBezTo>
                <a:cubicBezTo>
                  <a:pt x="700" y="253"/>
                  <a:pt x="700" y="236"/>
                  <a:pt x="690" y="225"/>
                </a:cubicBezTo>
                <a:close/>
                <a:moveTo>
                  <a:pt x="456" y="68"/>
                </a:moveTo>
                <a:cubicBezTo>
                  <a:pt x="456" y="68"/>
                  <a:pt x="456" y="68"/>
                  <a:pt x="456" y="68"/>
                </a:cubicBezTo>
                <a:cubicBezTo>
                  <a:pt x="488" y="100"/>
                  <a:pt x="488" y="100"/>
                  <a:pt x="488" y="100"/>
                </a:cubicBezTo>
                <a:cubicBezTo>
                  <a:pt x="97" y="491"/>
                  <a:pt x="97" y="491"/>
                  <a:pt x="97" y="491"/>
                </a:cubicBezTo>
                <a:cubicBezTo>
                  <a:pt x="64" y="459"/>
                  <a:pt x="64" y="459"/>
                  <a:pt x="64" y="459"/>
                </a:cubicBezTo>
                <a:cubicBezTo>
                  <a:pt x="456" y="68"/>
                  <a:pt x="456" y="68"/>
                  <a:pt x="456" y="68"/>
                </a:cubicBezTo>
                <a:close/>
                <a:moveTo>
                  <a:pt x="53" y="647"/>
                </a:moveTo>
                <a:cubicBezTo>
                  <a:pt x="53" y="647"/>
                  <a:pt x="53" y="647"/>
                  <a:pt x="53" y="647"/>
                </a:cubicBezTo>
                <a:cubicBezTo>
                  <a:pt x="53" y="524"/>
                  <a:pt x="53" y="524"/>
                  <a:pt x="53" y="524"/>
                </a:cubicBezTo>
                <a:cubicBezTo>
                  <a:pt x="176" y="647"/>
                  <a:pt x="176" y="647"/>
                  <a:pt x="176" y="647"/>
                </a:cubicBezTo>
                <a:cubicBezTo>
                  <a:pt x="53" y="647"/>
                  <a:pt x="53" y="647"/>
                  <a:pt x="53" y="647"/>
                </a:cubicBezTo>
                <a:close/>
                <a:moveTo>
                  <a:pt x="119" y="514"/>
                </a:moveTo>
                <a:cubicBezTo>
                  <a:pt x="119" y="514"/>
                  <a:pt x="119" y="514"/>
                  <a:pt x="119" y="514"/>
                </a:cubicBezTo>
                <a:cubicBezTo>
                  <a:pt x="511" y="122"/>
                  <a:pt x="511" y="122"/>
                  <a:pt x="511" y="122"/>
                </a:cubicBezTo>
                <a:cubicBezTo>
                  <a:pt x="578" y="190"/>
                  <a:pt x="578" y="190"/>
                  <a:pt x="578" y="190"/>
                </a:cubicBezTo>
                <a:cubicBezTo>
                  <a:pt x="186" y="581"/>
                  <a:pt x="186" y="581"/>
                  <a:pt x="186" y="581"/>
                </a:cubicBezTo>
                <a:cubicBezTo>
                  <a:pt x="119" y="514"/>
                  <a:pt x="119" y="514"/>
                  <a:pt x="119" y="514"/>
                </a:cubicBezTo>
                <a:close/>
                <a:moveTo>
                  <a:pt x="241" y="636"/>
                </a:moveTo>
                <a:cubicBezTo>
                  <a:pt x="241" y="636"/>
                  <a:pt x="241" y="636"/>
                  <a:pt x="241" y="636"/>
                </a:cubicBezTo>
                <a:cubicBezTo>
                  <a:pt x="209" y="604"/>
                  <a:pt x="209" y="604"/>
                  <a:pt x="209" y="604"/>
                </a:cubicBezTo>
                <a:cubicBezTo>
                  <a:pt x="601" y="212"/>
                  <a:pt x="601" y="212"/>
                  <a:pt x="601" y="212"/>
                </a:cubicBezTo>
                <a:cubicBezTo>
                  <a:pt x="633" y="245"/>
                  <a:pt x="633" y="245"/>
                  <a:pt x="633" y="245"/>
                </a:cubicBezTo>
                <a:cubicBezTo>
                  <a:pt x="241" y="636"/>
                  <a:pt x="241" y="636"/>
                  <a:pt x="241" y="636"/>
                </a:cubicBezTo>
                <a:close/>
              </a:path>
            </a:pathLst>
          </a:custGeom>
          <a:solidFill>
            <a:schemeClr val="bg1"/>
          </a:solidFill>
          <a:ln>
            <a:noFill/>
          </a:ln>
        </p:spPr>
        <p:txBody>
          <a:bodyPr vert="horz" wrap="square" lIns="91440" tIns="45720" rIns="91440" bIns="45720" numCol="1" anchor="t" anchorCtr="0" compatLnSpc="1"/>
          <a:lstStyle/>
          <a:p>
            <a:endParaRPr lang="zh-CN" altLang="en-US" dirty="0"/>
          </a:p>
        </p:txBody>
      </p:sp>
      <p:sp>
        <p:nvSpPr>
          <p:cNvPr id="13" name="圆: 空心 12">
            <a:extLst>
              <a:ext uri="{FF2B5EF4-FFF2-40B4-BE49-F238E27FC236}">
                <a16:creationId xmlns:a16="http://schemas.microsoft.com/office/drawing/2014/main" id="{3672CCDB-7E5D-4608-9D09-5E42C363069E}"/>
              </a:ext>
            </a:extLst>
          </p:cNvPr>
          <p:cNvSpPr/>
          <p:nvPr/>
        </p:nvSpPr>
        <p:spPr>
          <a:xfrm>
            <a:off x="10415560" y="1440007"/>
            <a:ext cx="1003300" cy="1003300"/>
          </a:xfrm>
          <a:prstGeom prst="donut">
            <a:avLst>
              <a:gd name="adj" fmla="val 2215"/>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 name="文本框 17">
            <a:extLst>
              <a:ext uri="{FF2B5EF4-FFF2-40B4-BE49-F238E27FC236}">
                <a16:creationId xmlns:a16="http://schemas.microsoft.com/office/drawing/2014/main" id="{4E81729D-B05D-46CB-B65E-096864F61A73}"/>
              </a:ext>
            </a:extLst>
          </p:cNvPr>
          <p:cNvSpPr txBox="1"/>
          <p:nvPr/>
        </p:nvSpPr>
        <p:spPr>
          <a:xfrm>
            <a:off x="6768232" y="2667000"/>
            <a:ext cx="1470660" cy="369332"/>
          </a:xfrm>
          <a:prstGeom prst="rect">
            <a:avLst/>
          </a:prstGeom>
          <a:noFill/>
        </p:spPr>
        <p:txBody>
          <a:bodyPr wrap="square" rtlCol="0">
            <a:spAutoFit/>
          </a:bodyPr>
          <a:lstStyle/>
          <a:p>
            <a:pPr algn="ctr"/>
            <a:r>
              <a:rPr lang="zh-CN" altLang="en-US" dirty="0">
                <a:solidFill>
                  <a:schemeClr val="bg1"/>
                </a:solidFill>
                <a:latin typeface="汉仪昌黎宋刻本(原版)W" panose="00020600040101010101" pitchFamily="18" charset="-122"/>
                <a:ea typeface="汉仪昌黎宋刻本(原版)W" panose="00020600040101010101" pitchFamily="18" charset="-122"/>
              </a:rPr>
              <a:t>研究方法</a:t>
            </a:r>
          </a:p>
        </p:txBody>
      </p:sp>
      <p:sp>
        <p:nvSpPr>
          <p:cNvPr id="19" name="文本框 18">
            <a:extLst>
              <a:ext uri="{FF2B5EF4-FFF2-40B4-BE49-F238E27FC236}">
                <a16:creationId xmlns:a16="http://schemas.microsoft.com/office/drawing/2014/main" id="{27AD9A98-F60D-42A5-A5DD-60F28D76AF99}"/>
              </a:ext>
            </a:extLst>
          </p:cNvPr>
          <p:cNvSpPr txBox="1"/>
          <p:nvPr/>
        </p:nvSpPr>
        <p:spPr>
          <a:xfrm>
            <a:off x="8475056" y="2667000"/>
            <a:ext cx="1470660" cy="369332"/>
          </a:xfrm>
          <a:prstGeom prst="rect">
            <a:avLst/>
          </a:prstGeom>
          <a:noFill/>
        </p:spPr>
        <p:txBody>
          <a:bodyPr wrap="square" rtlCol="0">
            <a:spAutoFit/>
          </a:bodyPr>
          <a:lstStyle/>
          <a:p>
            <a:pPr algn="ctr"/>
            <a:r>
              <a:rPr lang="zh-CN" altLang="en-US" dirty="0">
                <a:solidFill>
                  <a:schemeClr val="bg1"/>
                </a:solidFill>
                <a:latin typeface="汉仪昌黎宋刻本(原版)W" panose="00020600040101010101" pitchFamily="18" charset="-122"/>
                <a:ea typeface="汉仪昌黎宋刻本(原版)W" panose="00020600040101010101" pitchFamily="18" charset="-122"/>
              </a:rPr>
              <a:t>研究方法</a:t>
            </a:r>
          </a:p>
        </p:txBody>
      </p:sp>
      <p:sp>
        <p:nvSpPr>
          <p:cNvPr id="20" name="文本框 19">
            <a:extLst>
              <a:ext uri="{FF2B5EF4-FFF2-40B4-BE49-F238E27FC236}">
                <a16:creationId xmlns:a16="http://schemas.microsoft.com/office/drawing/2014/main" id="{CE506FF4-75CA-49BB-B253-22B841E826B8}"/>
              </a:ext>
            </a:extLst>
          </p:cNvPr>
          <p:cNvSpPr txBox="1"/>
          <p:nvPr/>
        </p:nvSpPr>
        <p:spPr>
          <a:xfrm>
            <a:off x="10206486" y="2667000"/>
            <a:ext cx="1470660" cy="369332"/>
          </a:xfrm>
          <a:prstGeom prst="rect">
            <a:avLst/>
          </a:prstGeom>
          <a:noFill/>
        </p:spPr>
        <p:txBody>
          <a:bodyPr wrap="square" rtlCol="0">
            <a:spAutoFit/>
          </a:bodyPr>
          <a:lstStyle/>
          <a:p>
            <a:pPr algn="ctr"/>
            <a:r>
              <a:rPr lang="zh-CN" altLang="en-US" dirty="0">
                <a:solidFill>
                  <a:schemeClr val="bg1"/>
                </a:solidFill>
                <a:latin typeface="汉仪昌黎宋刻本(原版)W" panose="00020600040101010101" pitchFamily="18" charset="-122"/>
                <a:ea typeface="汉仪昌黎宋刻本(原版)W" panose="00020600040101010101" pitchFamily="18" charset="-122"/>
              </a:rPr>
              <a:t>研究方法</a:t>
            </a:r>
          </a:p>
        </p:txBody>
      </p:sp>
    </p:spTree>
    <p:extLst>
      <p:ext uri="{BB962C8B-B14F-4D97-AF65-F5344CB8AC3E}">
        <p14:creationId xmlns:p14="http://schemas.microsoft.com/office/powerpoint/2010/main" val="817495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F4AC0C3-374B-4F2D-B334-1A016FB039B9}"/>
              </a:ext>
            </a:extLst>
          </p:cNvPr>
          <p:cNvGrpSpPr/>
          <p:nvPr/>
        </p:nvGrpSpPr>
        <p:grpSpPr>
          <a:xfrm>
            <a:off x="4461669" y="1796938"/>
            <a:ext cx="3268662" cy="3264124"/>
            <a:chOff x="942975" y="1401763"/>
            <a:chExt cx="2287588" cy="2284412"/>
          </a:xfrm>
          <a:solidFill>
            <a:srgbClr val="CDBBB1"/>
          </a:solidFill>
        </p:grpSpPr>
        <p:sp>
          <p:nvSpPr>
            <p:cNvPr id="3" name="Freeform 27">
              <a:extLst>
                <a:ext uri="{FF2B5EF4-FFF2-40B4-BE49-F238E27FC236}">
                  <a16:creationId xmlns:a16="http://schemas.microsoft.com/office/drawing/2014/main" id="{4DC39687-77F8-4229-8134-4AC26E002230}"/>
                </a:ext>
              </a:extLst>
            </p:cNvPr>
            <p:cNvSpPr>
              <a:spLocks/>
            </p:cNvSpPr>
            <p:nvPr/>
          </p:nvSpPr>
          <p:spPr bwMode="auto">
            <a:xfrm>
              <a:off x="2887663" y="2568575"/>
              <a:ext cx="0" cy="3175"/>
            </a:xfrm>
            <a:custGeom>
              <a:avLst/>
              <a:gdLst>
                <a:gd name="T0" fmla="*/ 0 h 2"/>
                <a:gd name="T1" fmla="*/ 0 h 2"/>
                <a:gd name="T2" fmla="*/ 2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0"/>
                  </a:lnTo>
                  <a:lnTo>
                    <a:pt x="0" y="2"/>
                  </a:lnTo>
                  <a:lnTo>
                    <a:pt x="0" y="2"/>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4" name="Freeform 28">
              <a:extLst>
                <a:ext uri="{FF2B5EF4-FFF2-40B4-BE49-F238E27FC236}">
                  <a16:creationId xmlns:a16="http://schemas.microsoft.com/office/drawing/2014/main" id="{0C06BB54-468B-4C3E-8BF5-B9A90EB50797}"/>
                </a:ext>
              </a:extLst>
            </p:cNvPr>
            <p:cNvSpPr>
              <a:spLocks/>
            </p:cNvSpPr>
            <p:nvPr/>
          </p:nvSpPr>
          <p:spPr bwMode="auto">
            <a:xfrm>
              <a:off x="3008313" y="2568575"/>
              <a:ext cx="0" cy="3175"/>
            </a:xfrm>
            <a:custGeom>
              <a:avLst/>
              <a:gdLst>
                <a:gd name="T0" fmla="*/ 2 h 2"/>
                <a:gd name="T1" fmla="*/ 2 h 2"/>
                <a:gd name="T2" fmla="*/ 0 h 2"/>
                <a:gd name="T3" fmla="*/ 0 h 2"/>
                <a:gd name="T4" fmla="*/ 2 h 2"/>
                <a:gd name="T5" fmla="*/ 2 h 2"/>
              </a:gdLst>
              <a:ahLst/>
              <a:cxnLst>
                <a:cxn ang="0">
                  <a:pos x="0" y="T0"/>
                </a:cxn>
                <a:cxn ang="0">
                  <a:pos x="0" y="T1"/>
                </a:cxn>
                <a:cxn ang="0">
                  <a:pos x="0" y="T2"/>
                </a:cxn>
                <a:cxn ang="0">
                  <a:pos x="0" y="T3"/>
                </a:cxn>
                <a:cxn ang="0">
                  <a:pos x="0" y="T4"/>
                </a:cxn>
                <a:cxn ang="0">
                  <a:pos x="0" y="T5"/>
                </a:cxn>
              </a:cxnLst>
              <a:rect l="0" t="0" r="r" b="b"/>
              <a:pathLst>
                <a:path h="2">
                  <a:moveTo>
                    <a:pt x="0" y="2"/>
                  </a:moveTo>
                  <a:lnTo>
                    <a:pt x="0" y="2"/>
                  </a:lnTo>
                  <a:lnTo>
                    <a:pt x="0" y="0"/>
                  </a:lnTo>
                  <a:lnTo>
                    <a:pt x="0" y="0"/>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5" name="Rectangle 29">
              <a:extLst>
                <a:ext uri="{FF2B5EF4-FFF2-40B4-BE49-F238E27FC236}">
                  <a16:creationId xmlns:a16="http://schemas.microsoft.com/office/drawing/2014/main" id="{DB49598E-8937-4D1B-BC4F-BD31F67982BC}"/>
                </a:ext>
              </a:extLst>
            </p:cNvPr>
            <p:cNvSpPr>
              <a:spLocks noChangeArrowheads="1"/>
            </p:cNvSpPr>
            <p:nvPr/>
          </p:nvSpPr>
          <p:spPr bwMode="auto">
            <a:xfrm>
              <a:off x="2890838" y="2578100"/>
              <a:ext cx="1588" cy="1587"/>
            </a:xfrm>
            <a:prstGeom prst="rect">
              <a:avLst/>
            </a:pr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6" name="Freeform 30">
              <a:extLst>
                <a:ext uri="{FF2B5EF4-FFF2-40B4-BE49-F238E27FC236}">
                  <a16:creationId xmlns:a16="http://schemas.microsoft.com/office/drawing/2014/main" id="{A4CB76F9-B718-48A4-8568-10E68DFC21FA}"/>
                </a:ext>
              </a:extLst>
            </p:cNvPr>
            <p:cNvSpPr>
              <a:spLocks/>
            </p:cNvSpPr>
            <p:nvPr/>
          </p:nvSpPr>
          <p:spPr bwMode="auto">
            <a:xfrm>
              <a:off x="2897188" y="260985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7" name="Freeform 31">
              <a:extLst>
                <a:ext uri="{FF2B5EF4-FFF2-40B4-BE49-F238E27FC236}">
                  <a16:creationId xmlns:a16="http://schemas.microsoft.com/office/drawing/2014/main" id="{B67EFD81-CA44-4730-AC90-FEEC4BAFD31E}"/>
                </a:ext>
              </a:extLst>
            </p:cNvPr>
            <p:cNvSpPr>
              <a:spLocks/>
            </p:cNvSpPr>
            <p:nvPr/>
          </p:nvSpPr>
          <p:spPr bwMode="auto">
            <a:xfrm>
              <a:off x="3005138" y="2649538"/>
              <a:ext cx="0" cy="3175"/>
            </a:xfrm>
            <a:custGeom>
              <a:avLst/>
              <a:gdLst>
                <a:gd name="T0" fmla="*/ 0 h 2"/>
                <a:gd name="T1" fmla="*/ 0 h 2"/>
                <a:gd name="T2" fmla="*/ 2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0"/>
                  </a:lnTo>
                  <a:lnTo>
                    <a:pt x="0" y="2"/>
                  </a:lnTo>
                  <a:lnTo>
                    <a:pt x="0" y="2"/>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8" name="Freeform 32">
              <a:extLst>
                <a:ext uri="{FF2B5EF4-FFF2-40B4-BE49-F238E27FC236}">
                  <a16:creationId xmlns:a16="http://schemas.microsoft.com/office/drawing/2014/main" id="{EB029BA1-E9F8-4C76-A8C9-0B86DF3ECCB1}"/>
                </a:ext>
              </a:extLst>
            </p:cNvPr>
            <p:cNvSpPr>
              <a:spLocks/>
            </p:cNvSpPr>
            <p:nvPr/>
          </p:nvSpPr>
          <p:spPr bwMode="auto">
            <a:xfrm>
              <a:off x="2890838" y="257810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9" name="Freeform 33">
              <a:extLst>
                <a:ext uri="{FF2B5EF4-FFF2-40B4-BE49-F238E27FC236}">
                  <a16:creationId xmlns:a16="http://schemas.microsoft.com/office/drawing/2014/main" id="{ACA4E975-1741-4BF7-88DA-9AA4D96CD9D2}"/>
                </a:ext>
              </a:extLst>
            </p:cNvPr>
            <p:cNvSpPr>
              <a:spLocks/>
            </p:cNvSpPr>
            <p:nvPr/>
          </p:nvSpPr>
          <p:spPr bwMode="auto">
            <a:xfrm>
              <a:off x="2894013" y="264001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10" name="Freeform 34">
              <a:extLst>
                <a:ext uri="{FF2B5EF4-FFF2-40B4-BE49-F238E27FC236}">
                  <a16:creationId xmlns:a16="http://schemas.microsoft.com/office/drawing/2014/main" id="{7EF7CB19-B18D-478B-A6B7-22CDFDCBD27F}"/>
                </a:ext>
              </a:extLst>
            </p:cNvPr>
            <p:cNvSpPr>
              <a:spLocks/>
            </p:cNvSpPr>
            <p:nvPr/>
          </p:nvSpPr>
          <p:spPr bwMode="auto">
            <a:xfrm>
              <a:off x="2887663" y="2649538"/>
              <a:ext cx="3175" cy="3175"/>
            </a:xfrm>
            <a:custGeom>
              <a:avLst/>
              <a:gdLst>
                <a:gd name="T0" fmla="*/ 0 w 2"/>
                <a:gd name="T1" fmla="*/ 2 h 2"/>
                <a:gd name="T2" fmla="*/ 0 w 2"/>
                <a:gd name="T3" fmla="*/ 2 h 2"/>
                <a:gd name="T4" fmla="*/ 2 w 2"/>
                <a:gd name="T5" fmla="*/ 0 h 2"/>
                <a:gd name="T6" fmla="*/ 2 w 2"/>
                <a:gd name="T7" fmla="*/ 0 h 2"/>
                <a:gd name="T8" fmla="*/ 0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0" y="2"/>
                  </a:lnTo>
                  <a:lnTo>
                    <a:pt x="2" y="0"/>
                  </a:lnTo>
                  <a:lnTo>
                    <a:pt x="2" y="0"/>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11" name="Freeform 35">
              <a:extLst>
                <a:ext uri="{FF2B5EF4-FFF2-40B4-BE49-F238E27FC236}">
                  <a16:creationId xmlns:a16="http://schemas.microsoft.com/office/drawing/2014/main" id="{C6623512-33ED-4E8B-A4AE-97B3E63CE992}"/>
                </a:ext>
              </a:extLst>
            </p:cNvPr>
            <p:cNvSpPr>
              <a:spLocks/>
            </p:cNvSpPr>
            <p:nvPr/>
          </p:nvSpPr>
          <p:spPr bwMode="auto">
            <a:xfrm>
              <a:off x="3001963" y="264001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12" name="Freeform 36">
              <a:extLst>
                <a:ext uri="{FF2B5EF4-FFF2-40B4-BE49-F238E27FC236}">
                  <a16:creationId xmlns:a16="http://schemas.microsoft.com/office/drawing/2014/main" id="{C47D77CD-C3F9-4008-9D09-FB8CDE79A8BE}"/>
                </a:ext>
              </a:extLst>
            </p:cNvPr>
            <p:cNvSpPr>
              <a:spLocks/>
            </p:cNvSpPr>
            <p:nvPr/>
          </p:nvSpPr>
          <p:spPr bwMode="auto">
            <a:xfrm>
              <a:off x="2897188" y="261937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13" name="Freeform 37">
              <a:extLst>
                <a:ext uri="{FF2B5EF4-FFF2-40B4-BE49-F238E27FC236}">
                  <a16:creationId xmlns:a16="http://schemas.microsoft.com/office/drawing/2014/main" id="{761CD07C-576E-4BC8-A652-8AC84EADBD81}"/>
                </a:ext>
              </a:extLst>
            </p:cNvPr>
            <p:cNvSpPr>
              <a:spLocks/>
            </p:cNvSpPr>
            <p:nvPr/>
          </p:nvSpPr>
          <p:spPr bwMode="auto">
            <a:xfrm>
              <a:off x="1790700" y="2578100"/>
              <a:ext cx="1439863" cy="1108075"/>
            </a:xfrm>
            <a:custGeom>
              <a:avLst/>
              <a:gdLst>
                <a:gd name="T0" fmla="*/ 813 w 907"/>
                <a:gd name="T1" fmla="*/ 4 h 698"/>
                <a:gd name="T2" fmla="*/ 805 w 907"/>
                <a:gd name="T3" fmla="*/ 12 h 698"/>
                <a:gd name="T4" fmla="*/ 805 w 907"/>
                <a:gd name="T5" fmla="*/ 35 h 698"/>
                <a:gd name="T6" fmla="*/ 827 w 907"/>
                <a:gd name="T7" fmla="*/ 85 h 698"/>
                <a:gd name="T8" fmla="*/ 829 w 907"/>
                <a:gd name="T9" fmla="*/ 107 h 698"/>
                <a:gd name="T10" fmla="*/ 813 w 907"/>
                <a:gd name="T11" fmla="*/ 157 h 698"/>
                <a:gd name="T12" fmla="*/ 767 w 907"/>
                <a:gd name="T13" fmla="*/ 189 h 698"/>
                <a:gd name="T14" fmla="*/ 729 w 907"/>
                <a:gd name="T15" fmla="*/ 195 h 698"/>
                <a:gd name="T16" fmla="*/ 674 w 907"/>
                <a:gd name="T17" fmla="*/ 181 h 698"/>
                <a:gd name="T18" fmla="*/ 636 w 907"/>
                <a:gd name="T19" fmla="*/ 141 h 698"/>
                <a:gd name="T20" fmla="*/ 628 w 907"/>
                <a:gd name="T21" fmla="*/ 107 h 698"/>
                <a:gd name="T22" fmla="*/ 640 w 907"/>
                <a:gd name="T23" fmla="*/ 63 h 698"/>
                <a:gd name="T24" fmla="*/ 656 w 907"/>
                <a:gd name="T25" fmla="*/ 24 h 698"/>
                <a:gd name="T26" fmla="*/ 654 w 907"/>
                <a:gd name="T27" fmla="*/ 12 h 698"/>
                <a:gd name="T28" fmla="*/ 632 w 907"/>
                <a:gd name="T29" fmla="*/ 0 h 698"/>
                <a:gd name="T30" fmla="*/ 556 w 907"/>
                <a:gd name="T31" fmla="*/ 35 h 698"/>
                <a:gd name="T32" fmla="*/ 526 w 907"/>
                <a:gd name="T33" fmla="*/ 133 h 698"/>
                <a:gd name="T34" fmla="*/ 472 w 907"/>
                <a:gd name="T35" fmla="*/ 219 h 698"/>
                <a:gd name="T36" fmla="*/ 399 w 907"/>
                <a:gd name="T37" fmla="*/ 286 h 698"/>
                <a:gd name="T38" fmla="*/ 309 w 907"/>
                <a:gd name="T39" fmla="*/ 332 h 698"/>
                <a:gd name="T40" fmla="*/ 207 w 907"/>
                <a:gd name="T41" fmla="*/ 352 h 698"/>
                <a:gd name="T42" fmla="*/ 203 w 907"/>
                <a:gd name="T43" fmla="*/ 440 h 698"/>
                <a:gd name="T44" fmla="*/ 185 w 907"/>
                <a:gd name="T45" fmla="*/ 473 h 698"/>
                <a:gd name="T46" fmla="*/ 173 w 907"/>
                <a:gd name="T47" fmla="*/ 483 h 698"/>
                <a:gd name="T48" fmla="*/ 151 w 907"/>
                <a:gd name="T49" fmla="*/ 491 h 698"/>
                <a:gd name="T50" fmla="*/ 108 w 907"/>
                <a:gd name="T51" fmla="*/ 483 h 698"/>
                <a:gd name="T52" fmla="*/ 62 w 907"/>
                <a:gd name="T53" fmla="*/ 463 h 698"/>
                <a:gd name="T54" fmla="*/ 42 w 907"/>
                <a:gd name="T55" fmla="*/ 463 h 698"/>
                <a:gd name="T56" fmla="*/ 16 w 907"/>
                <a:gd name="T57" fmla="*/ 481 h 698"/>
                <a:gd name="T58" fmla="*/ 2 w 907"/>
                <a:gd name="T59" fmla="*/ 513 h 698"/>
                <a:gd name="T60" fmla="*/ 2 w 907"/>
                <a:gd name="T61" fmla="*/ 539 h 698"/>
                <a:gd name="T62" fmla="*/ 16 w 907"/>
                <a:gd name="T63" fmla="*/ 571 h 698"/>
                <a:gd name="T64" fmla="*/ 42 w 907"/>
                <a:gd name="T65" fmla="*/ 587 h 698"/>
                <a:gd name="T66" fmla="*/ 62 w 907"/>
                <a:gd name="T67" fmla="*/ 587 h 698"/>
                <a:gd name="T68" fmla="*/ 108 w 907"/>
                <a:gd name="T69" fmla="*/ 569 h 698"/>
                <a:gd name="T70" fmla="*/ 151 w 907"/>
                <a:gd name="T71" fmla="*/ 561 h 698"/>
                <a:gd name="T72" fmla="*/ 173 w 907"/>
                <a:gd name="T73" fmla="*/ 569 h 698"/>
                <a:gd name="T74" fmla="*/ 185 w 907"/>
                <a:gd name="T75" fmla="*/ 579 h 698"/>
                <a:gd name="T76" fmla="*/ 203 w 907"/>
                <a:gd name="T77" fmla="*/ 609 h 698"/>
                <a:gd name="T78" fmla="*/ 207 w 907"/>
                <a:gd name="T79" fmla="*/ 631 h 698"/>
                <a:gd name="T80" fmla="*/ 207 w 907"/>
                <a:gd name="T81" fmla="*/ 698 h 698"/>
                <a:gd name="T82" fmla="*/ 277 w 907"/>
                <a:gd name="T83" fmla="*/ 692 h 698"/>
                <a:gd name="T84" fmla="*/ 379 w 907"/>
                <a:gd name="T85" fmla="*/ 672 h 698"/>
                <a:gd name="T86" fmla="*/ 476 w 907"/>
                <a:gd name="T87" fmla="*/ 639 h 698"/>
                <a:gd name="T88" fmla="*/ 564 w 907"/>
                <a:gd name="T89" fmla="*/ 591 h 698"/>
                <a:gd name="T90" fmla="*/ 646 w 907"/>
                <a:gd name="T91" fmla="*/ 533 h 698"/>
                <a:gd name="T92" fmla="*/ 719 w 907"/>
                <a:gd name="T93" fmla="*/ 463 h 698"/>
                <a:gd name="T94" fmla="*/ 781 w 907"/>
                <a:gd name="T95" fmla="*/ 386 h 698"/>
                <a:gd name="T96" fmla="*/ 831 w 907"/>
                <a:gd name="T97" fmla="*/ 298 h 698"/>
                <a:gd name="T98" fmla="*/ 871 w 907"/>
                <a:gd name="T99" fmla="*/ 205 h 698"/>
                <a:gd name="T100" fmla="*/ 897 w 907"/>
                <a:gd name="T101" fmla="*/ 105 h 698"/>
                <a:gd name="T102" fmla="*/ 907 w 907"/>
                <a:gd name="T103" fmla="*/ 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07" h="698">
                  <a:moveTo>
                    <a:pt x="825" y="0"/>
                  </a:moveTo>
                  <a:lnTo>
                    <a:pt x="825" y="0"/>
                  </a:lnTo>
                  <a:lnTo>
                    <a:pt x="813" y="4"/>
                  </a:lnTo>
                  <a:lnTo>
                    <a:pt x="809" y="8"/>
                  </a:lnTo>
                  <a:lnTo>
                    <a:pt x="805" y="12"/>
                  </a:lnTo>
                  <a:lnTo>
                    <a:pt x="805" y="12"/>
                  </a:lnTo>
                  <a:lnTo>
                    <a:pt x="801" y="18"/>
                  </a:lnTo>
                  <a:lnTo>
                    <a:pt x="801" y="24"/>
                  </a:lnTo>
                  <a:lnTo>
                    <a:pt x="805" y="35"/>
                  </a:lnTo>
                  <a:lnTo>
                    <a:pt x="805" y="35"/>
                  </a:lnTo>
                  <a:lnTo>
                    <a:pt x="819" y="63"/>
                  </a:lnTo>
                  <a:lnTo>
                    <a:pt x="827" y="85"/>
                  </a:lnTo>
                  <a:lnTo>
                    <a:pt x="829" y="97"/>
                  </a:lnTo>
                  <a:lnTo>
                    <a:pt x="829" y="107"/>
                  </a:lnTo>
                  <a:lnTo>
                    <a:pt x="829" y="107"/>
                  </a:lnTo>
                  <a:lnTo>
                    <a:pt x="827" y="125"/>
                  </a:lnTo>
                  <a:lnTo>
                    <a:pt x="821" y="141"/>
                  </a:lnTo>
                  <a:lnTo>
                    <a:pt x="813" y="157"/>
                  </a:lnTo>
                  <a:lnTo>
                    <a:pt x="801" y="169"/>
                  </a:lnTo>
                  <a:lnTo>
                    <a:pt x="785" y="181"/>
                  </a:lnTo>
                  <a:lnTo>
                    <a:pt x="767" y="189"/>
                  </a:lnTo>
                  <a:lnTo>
                    <a:pt x="749" y="193"/>
                  </a:lnTo>
                  <a:lnTo>
                    <a:pt x="729" y="195"/>
                  </a:lnTo>
                  <a:lnTo>
                    <a:pt x="729" y="195"/>
                  </a:lnTo>
                  <a:lnTo>
                    <a:pt x="709" y="193"/>
                  </a:lnTo>
                  <a:lnTo>
                    <a:pt x="689" y="189"/>
                  </a:lnTo>
                  <a:lnTo>
                    <a:pt x="674" y="181"/>
                  </a:lnTo>
                  <a:lnTo>
                    <a:pt x="658" y="169"/>
                  </a:lnTo>
                  <a:lnTo>
                    <a:pt x="646" y="157"/>
                  </a:lnTo>
                  <a:lnTo>
                    <a:pt x="636" y="141"/>
                  </a:lnTo>
                  <a:lnTo>
                    <a:pt x="630" y="125"/>
                  </a:lnTo>
                  <a:lnTo>
                    <a:pt x="628" y="107"/>
                  </a:lnTo>
                  <a:lnTo>
                    <a:pt x="628" y="107"/>
                  </a:lnTo>
                  <a:lnTo>
                    <a:pt x="630" y="97"/>
                  </a:lnTo>
                  <a:lnTo>
                    <a:pt x="632" y="85"/>
                  </a:lnTo>
                  <a:lnTo>
                    <a:pt x="640" y="63"/>
                  </a:lnTo>
                  <a:lnTo>
                    <a:pt x="652" y="35"/>
                  </a:lnTo>
                  <a:lnTo>
                    <a:pt x="652" y="35"/>
                  </a:lnTo>
                  <a:lnTo>
                    <a:pt x="656" y="24"/>
                  </a:lnTo>
                  <a:lnTo>
                    <a:pt x="656" y="18"/>
                  </a:lnTo>
                  <a:lnTo>
                    <a:pt x="654" y="12"/>
                  </a:lnTo>
                  <a:lnTo>
                    <a:pt x="654" y="12"/>
                  </a:lnTo>
                  <a:lnTo>
                    <a:pt x="650" y="6"/>
                  </a:lnTo>
                  <a:lnTo>
                    <a:pt x="644" y="4"/>
                  </a:lnTo>
                  <a:lnTo>
                    <a:pt x="632" y="0"/>
                  </a:lnTo>
                  <a:lnTo>
                    <a:pt x="560" y="0"/>
                  </a:lnTo>
                  <a:lnTo>
                    <a:pt x="560" y="0"/>
                  </a:lnTo>
                  <a:lnTo>
                    <a:pt x="556" y="35"/>
                  </a:lnTo>
                  <a:lnTo>
                    <a:pt x="548" y="69"/>
                  </a:lnTo>
                  <a:lnTo>
                    <a:pt x="540" y="101"/>
                  </a:lnTo>
                  <a:lnTo>
                    <a:pt x="526" y="133"/>
                  </a:lnTo>
                  <a:lnTo>
                    <a:pt x="512" y="163"/>
                  </a:lnTo>
                  <a:lnTo>
                    <a:pt x="494" y="191"/>
                  </a:lnTo>
                  <a:lnTo>
                    <a:pt x="472" y="219"/>
                  </a:lnTo>
                  <a:lnTo>
                    <a:pt x="450" y="242"/>
                  </a:lnTo>
                  <a:lnTo>
                    <a:pt x="426" y="264"/>
                  </a:lnTo>
                  <a:lnTo>
                    <a:pt x="399" y="286"/>
                  </a:lnTo>
                  <a:lnTo>
                    <a:pt x="371" y="304"/>
                  </a:lnTo>
                  <a:lnTo>
                    <a:pt x="341" y="318"/>
                  </a:lnTo>
                  <a:lnTo>
                    <a:pt x="309" y="332"/>
                  </a:lnTo>
                  <a:lnTo>
                    <a:pt x="277" y="342"/>
                  </a:lnTo>
                  <a:lnTo>
                    <a:pt x="241" y="348"/>
                  </a:lnTo>
                  <a:lnTo>
                    <a:pt x="207" y="352"/>
                  </a:lnTo>
                  <a:lnTo>
                    <a:pt x="207" y="428"/>
                  </a:lnTo>
                  <a:lnTo>
                    <a:pt x="207" y="428"/>
                  </a:lnTo>
                  <a:lnTo>
                    <a:pt x="203" y="440"/>
                  </a:lnTo>
                  <a:lnTo>
                    <a:pt x="199" y="453"/>
                  </a:lnTo>
                  <a:lnTo>
                    <a:pt x="193" y="463"/>
                  </a:lnTo>
                  <a:lnTo>
                    <a:pt x="185" y="473"/>
                  </a:lnTo>
                  <a:lnTo>
                    <a:pt x="185" y="473"/>
                  </a:lnTo>
                  <a:lnTo>
                    <a:pt x="173" y="483"/>
                  </a:lnTo>
                  <a:lnTo>
                    <a:pt x="173" y="483"/>
                  </a:lnTo>
                  <a:lnTo>
                    <a:pt x="165" y="487"/>
                  </a:lnTo>
                  <a:lnTo>
                    <a:pt x="165" y="487"/>
                  </a:lnTo>
                  <a:lnTo>
                    <a:pt x="151" y="491"/>
                  </a:lnTo>
                  <a:lnTo>
                    <a:pt x="138" y="491"/>
                  </a:lnTo>
                  <a:lnTo>
                    <a:pt x="124" y="489"/>
                  </a:lnTo>
                  <a:lnTo>
                    <a:pt x="108" y="483"/>
                  </a:lnTo>
                  <a:lnTo>
                    <a:pt x="108" y="483"/>
                  </a:lnTo>
                  <a:lnTo>
                    <a:pt x="76" y="469"/>
                  </a:lnTo>
                  <a:lnTo>
                    <a:pt x="62" y="463"/>
                  </a:lnTo>
                  <a:lnTo>
                    <a:pt x="52" y="461"/>
                  </a:lnTo>
                  <a:lnTo>
                    <a:pt x="52" y="461"/>
                  </a:lnTo>
                  <a:lnTo>
                    <a:pt x="42" y="463"/>
                  </a:lnTo>
                  <a:lnTo>
                    <a:pt x="32" y="467"/>
                  </a:lnTo>
                  <a:lnTo>
                    <a:pt x="22" y="473"/>
                  </a:lnTo>
                  <a:lnTo>
                    <a:pt x="16" y="481"/>
                  </a:lnTo>
                  <a:lnTo>
                    <a:pt x="10" y="489"/>
                  </a:lnTo>
                  <a:lnTo>
                    <a:pt x="4" y="501"/>
                  </a:lnTo>
                  <a:lnTo>
                    <a:pt x="2" y="513"/>
                  </a:lnTo>
                  <a:lnTo>
                    <a:pt x="0" y="525"/>
                  </a:lnTo>
                  <a:lnTo>
                    <a:pt x="0" y="525"/>
                  </a:lnTo>
                  <a:lnTo>
                    <a:pt x="2" y="539"/>
                  </a:lnTo>
                  <a:lnTo>
                    <a:pt x="4" y="551"/>
                  </a:lnTo>
                  <a:lnTo>
                    <a:pt x="10" y="561"/>
                  </a:lnTo>
                  <a:lnTo>
                    <a:pt x="16" y="571"/>
                  </a:lnTo>
                  <a:lnTo>
                    <a:pt x="22" y="579"/>
                  </a:lnTo>
                  <a:lnTo>
                    <a:pt x="32" y="583"/>
                  </a:lnTo>
                  <a:lnTo>
                    <a:pt x="42" y="587"/>
                  </a:lnTo>
                  <a:lnTo>
                    <a:pt x="52" y="589"/>
                  </a:lnTo>
                  <a:lnTo>
                    <a:pt x="52" y="589"/>
                  </a:lnTo>
                  <a:lnTo>
                    <a:pt x="62" y="587"/>
                  </a:lnTo>
                  <a:lnTo>
                    <a:pt x="76" y="583"/>
                  </a:lnTo>
                  <a:lnTo>
                    <a:pt x="108" y="569"/>
                  </a:lnTo>
                  <a:lnTo>
                    <a:pt x="108" y="569"/>
                  </a:lnTo>
                  <a:lnTo>
                    <a:pt x="124" y="563"/>
                  </a:lnTo>
                  <a:lnTo>
                    <a:pt x="138" y="559"/>
                  </a:lnTo>
                  <a:lnTo>
                    <a:pt x="151" y="561"/>
                  </a:lnTo>
                  <a:lnTo>
                    <a:pt x="165" y="565"/>
                  </a:lnTo>
                  <a:lnTo>
                    <a:pt x="165" y="565"/>
                  </a:lnTo>
                  <a:lnTo>
                    <a:pt x="173" y="569"/>
                  </a:lnTo>
                  <a:lnTo>
                    <a:pt x="173" y="569"/>
                  </a:lnTo>
                  <a:lnTo>
                    <a:pt x="185" y="579"/>
                  </a:lnTo>
                  <a:lnTo>
                    <a:pt x="185" y="579"/>
                  </a:lnTo>
                  <a:lnTo>
                    <a:pt x="193" y="587"/>
                  </a:lnTo>
                  <a:lnTo>
                    <a:pt x="199" y="597"/>
                  </a:lnTo>
                  <a:lnTo>
                    <a:pt x="203" y="609"/>
                  </a:lnTo>
                  <a:lnTo>
                    <a:pt x="207" y="621"/>
                  </a:lnTo>
                  <a:lnTo>
                    <a:pt x="207" y="623"/>
                  </a:lnTo>
                  <a:lnTo>
                    <a:pt x="207" y="631"/>
                  </a:lnTo>
                  <a:lnTo>
                    <a:pt x="207" y="633"/>
                  </a:lnTo>
                  <a:lnTo>
                    <a:pt x="207" y="639"/>
                  </a:lnTo>
                  <a:lnTo>
                    <a:pt x="207" y="698"/>
                  </a:lnTo>
                  <a:lnTo>
                    <a:pt x="207" y="698"/>
                  </a:lnTo>
                  <a:lnTo>
                    <a:pt x="243" y="696"/>
                  </a:lnTo>
                  <a:lnTo>
                    <a:pt x="277" y="692"/>
                  </a:lnTo>
                  <a:lnTo>
                    <a:pt x="313" y="688"/>
                  </a:lnTo>
                  <a:lnTo>
                    <a:pt x="347" y="680"/>
                  </a:lnTo>
                  <a:lnTo>
                    <a:pt x="379" y="672"/>
                  </a:lnTo>
                  <a:lnTo>
                    <a:pt x="413" y="662"/>
                  </a:lnTo>
                  <a:lnTo>
                    <a:pt x="444" y="651"/>
                  </a:lnTo>
                  <a:lnTo>
                    <a:pt x="476" y="639"/>
                  </a:lnTo>
                  <a:lnTo>
                    <a:pt x="506" y="625"/>
                  </a:lnTo>
                  <a:lnTo>
                    <a:pt x="536" y="609"/>
                  </a:lnTo>
                  <a:lnTo>
                    <a:pt x="564" y="591"/>
                  </a:lnTo>
                  <a:lnTo>
                    <a:pt x="592" y="573"/>
                  </a:lnTo>
                  <a:lnTo>
                    <a:pt x="620" y="553"/>
                  </a:lnTo>
                  <a:lnTo>
                    <a:pt x="646" y="533"/>
                  </a:lnTo>
                  <a:lnTo>
                    <a:pt x="672" y="511"/>
                  </a:lnTo>
                  <a:lnTo>
                    <a:pt x="695" y="487"/>
                  </a:lnTo>
                  <a:lnTo>
                    <a:pt x="719" y="463"/>
                  </a:lnTo>
                  <a:lnTo>
                    <a:pt x="741" y="438"/>
                  </a:lnTo>
                  <a:lnTo>
                    <a:pt x="761" y="412"/>
                  </a:lnTo>
                  <a:lnTo>
                    <a:pt x="781" y="386"/>
                  </a:lnTo>
                  <a:lnTo>
                    <a:pt x="799" y="358"/>
                  </a:lnTo>
                  <a:lnTo>
                    <a:pt x="817" y="328"/>
                  </a:lnTo>
                  <a:lnTo>
                    <a:pt x="831" y="298"/>
                  </a:lnTo>
                  <a:lnTo>
                    <a:pt x="847" y="268"/>
                  </a:lnTo>
                  <a:lnTo>
                    <a:pt x="859" y="237"/>
                  </a:lnTo>
                  <a:lnTo>
                    <a:pt x="871" y="205"/>
                  </a:lnTo>
                  <a:lnTo>
                    <a:pt x="881" y="171"/>
                  </a:lnTo>
                  <a:lnTo>
                    <a:pt x="889" y="139"/>
                  </a:lnTo>
                  <a:lnTo>
                    <a:pt x="897" y="105"/>
                  </a:lnTo>
                  <a:lnTo>
                    <a:pt x="901" y="69"/>
                  </a:lnTo>
                  <a:lnTo>
                    <a:pt x="905" y="35"/>
                  </a:lnTo>
                  <a:lnTo>
                    <a:pt x="907" y="0"/>
                  </a:lnTo>
                  <a:lnTo>
                    <a:pt x="825" y="0"/>
                  </a:lnTo>
                  <a:close/>
                </a:path>
              </a:pathLst>
            </a:custGeom>
            <a:solidFill>
              <a:srgbClr val="FF998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14" name="Freeform 38">
              <a:extLst>
                <a:ext uri="{FF2B5EF4-FFF2-40B4-BE49-F238E27FC236}">
                  <a16:creationId xmlns:a16="http://schemas.microsoft.com/office/drawing/2014/main" id="{FAC1E6C0-DC22-4498-BDB8-F54E4AB87A36}"/>
                </a:ext>
              </a:extLst>
            </p:cNvPr>
            <p:cNvSpPr>
              <a:spLocks/>
            </p:cNvSpPr>
            <p:nvPr/>
          </p:nvSpPr>
          <p:spPr bwMode="auto">
            <a:xfrm>
              <a:off x="2884488" y="2562225"/>
              <a:ext cx="3175" cy="6350"/>
            </a:xfrm>
            <a:custGeom>
              <a:avLst/>
              <a:gdLst>
                <a:gd name="T0" fmla="*/ 0 w 2"/>
                <a:gd name="T1" fmla="*/ 0 h 4"/>
                <a:gd name="T2" fmla="*/ 0 w 2"/>
                <a:gd name="T3" fmla="*/ 0 h 4"/>
                <a:gd name="T4" fmla="*/ 2 w 2"/>
                <a:gd name="T5" fmla="*/ 4 h 4"/>
                <a:gd name="T6" fmla="*/ 2 w 2"/>
                <a:gd name="T7" fmla="*/ 4 h 4"/>
                <a:gd name="T8" fmla="*/ 0 w 2"/>
                <a:gd name="T9" fmla="*/ 0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lnTo>
                    <a:pt x="0" y="0"/>
                  </a:lnTo>
                  <a:lnTo>
                    <a:pt x="2" y="4"/>
                  </a:lnTo>
                  <a:lnTo>
                    <a:pt x="2" y="4"/>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15" name="Freeform 39">
              <a:extLst>
                <a:ext uri="{FF2B5EF4-FFF2-40B4-BE49-F238E27FC236}">
                  <a16:creationId xmlns:a16="http://schemas.microsoft.com/office/drawing/2014/main" id="{4D65334A-7E52-455B-AA73-3F8E6ABAAF2F}"/>
                </a:ext>
              </a:extLst>
            </p:cNvPr>
            <p:cNvSpPr>
              <a:spLocks/>
            </p:cNvSpPr>
            <p:nvPr/>
          </p:nvSpPr>
          <p:spPr bwMode="auto">
            <a:xfrm>
              <a:off x="3005138" y="2571750"/>
              <a:ext cx="3175" cy="6350"/>
            </a:xfrm>
            <a:custGeom>
              <a:avLst/>
              <a:gdLst>
                <a:gd name="T0" fmla="*/ 2 w 2"/>
                <a:gd name="T1" fmla="*/ 0 h 4"/>
                <a:gd name="T2" fmla="*/ 2 w 2"/>
                <a:gd name="T3" fmla="*/ 0 h 4"/>
                <a:gd name="T4" fmla="*/ 0 w 2"/>
                <a:gd name="T5" fmla="*/ 4 h 4"/>
                <a:gd name="T6" fmla="*/ 0 w 2"/>
                <a:gd name="T7" fmla="*/ 4 h 4"/>
                <a:gd name="T8" fmla="*/ 0 w 2"/>
                <a:gd name="T9" fmla="*/ 4 h 4"/>
                <a:gd name="T10" fmla="*/ 2 w 2"/>
                <a:gd name="T11" fmla="*/ 0 h 4"/>
                <a:gd name="T12" fmla="*/ 2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0"/>
                  </a:moveTo>
                  <a:lnTo>
                    <a:pt x="2" y="0"/>
                  </a:lnTo>
                  <a:lnTo>
                    <a:pt x="0" y="4"/>
                  </a:lnTo>
                  <a:lnTo>
                    <a:pt x="0" y="4"/>
                  </a:lnTo>
                  <a:lnTo>
                    <a:pt x="0" y="4"/>
                  </a:lnTo>
                  <a:lnTo>
                    <a:pt x="2" y="0"/>
                  </a:lnTo>
                  <a:lnTo>
                    <a:pt x="2"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16" name="Freeform 40">
              <a:extLst>
                <a:ext uri="{FF2B5EF4-FFF2-40B4-BE49-F238E27FC236}">
                  <a16:creationId xmlns:a16="http://schemas.microsoft.com/office/drawing/2014/main" id="{33B5CCAA-0462-41B7-AB53-06AE53C40478}"/>
                </a:ext>
              </a:extLst>
            </p:cNvPr>
            <p:cNvSpPr>
              <a:spLocks/>
            </p:cNvSpPr>
            <p:nvPr/>
          </p:nvSpPr>
          <p:spPr bwMode="auto">
            <a:xfrm>
              <a:off x="3008313" y="2562225"/>
              <a:ext cx="3175" cy="6350"/>
            </a:xfrm>
            <a:custGeom>
              <a:avLst/>
              <a:gdLst>
                <a:gd name="T0" fmla="*/ 0 w 2"/>
                <a:gd name="T1" fmla="*/ 4 h 4"/>
                <a:gd name="T2" fmla="*/ 0 w 2"/>
                <a:gd name="T3" fmla="*/ 4 h 4"/>
                <a:gd name="T4" fmla="*/ 2 w 2"/>
                <a:gd name="T5" fmla="*/ 0 h 4"/>
                <a:gd name="T6" fmla="*/ 2 w 2"/>
                <a:gd name="T7" fmla="*/ 0 h 4"/>
                <a:gd name="T8" fmla="*/ 0 w 2"/>
                <a:gd name="T9" fmla="*/ 4 h 4"/>
                <a:gd name="T10" fmla="*/ 0 w 2"/>
                <a:gd name="T11" fmla="*/ 4 h 4"/>
              </a:gdLst>
              <a:ahLst/>
              <a:cxnLst>
                <a:cxn ang="0">
                  <a:pos x="T0" y="T1"/>
                </a:cxn>
                <a:cxn ang="0">
                  <a:pos x="T2" y="T3"/>
                </a:cxn>
                <a:cxn ang="0">
                  <a:pos x="T4" y="T5"/>
                </a:cxn>
                <a:cxn ang="0">
                  <a:pos x="T6" y="T7"/>
                </a:cxn>
                <a:cxn ang="0">
                  <a:pos x="T8" y="T9"/>
                </a:cxn>
                <a:cxn ang="0">
                  <a:pos x="T10" y="T11"/>
                </a:cxn>
              </a:cxnLst>
              <a:rect l="0" t="0" r="r" b="b"/>
              <a:pathLst>
                <a:path w="2" h="4">
                  <a:moveTo>
                    <a:pt x="0" y="4"/>
                  </a:moveTo>
                  <a:lnTo>
                    <a:pt x="0" y="4"/>
                  </a:lnTo>
                  <a:lnTo>
                    <a:pt x="2" y="0"/>
                  </a:lnTo>
                  <a:lnTo>
                    <a:pt x="2" y="0"/>
                  </a:lnTo>
                  <a:lnTo>
                    <a:pt x="0" y="4"/>
                  </a:ln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17" name="Freeform 41">
              <a:extLst>
                <a:ext uri="{FF2B5EF4-FFF2-40B4-BE49-F238E27FC236}">
                  <a16:creationId xmlns:a16="http://schemas.microsoft.com/office/drawing/2014/main" id="{3E6CCC72-5BE9-433A-9B60-28540320DE66}"/>
                </a:ext>
              </a:extLst>
            </p:cNvPr>
            <p:cNvSpPr>
              <a:spLocks/>
            </p:cNvSpPr>
            <p:nvPr/>
          </p:nvSpPr>
          <p:spPr bwMode="auto">
            <a:xfrm>
              <a:off x="2887663" y="2571750"/>
              <a:ext cx="3175" cy="6350"/>
            </a:xfrm>
            <a:custGeom>
              <a:avLst/>
              <a:gdLst>
                <a:gd name="T0" fmla="*/ 0 w 2"/>
                <a:gd name="T1" fmla="*/ 0 h 4"/>
                <a:gd name="T2" fmla="*/ 0 w 2"/>
                <a:gd name="T3" fmla="*/ 0 h 4"/>
                <a:gd name="T4" fmla="*/ 2 w 2"/>
                <a:gd name="T5" fmla="*/ 4 h 4"/>
                <a:gd name="T6" fmla="*/ 2 w 2"/>
                <a:gd name="T7" fmla="*/ 4 h 4"/>
                <a:gd name="T8" fmla="*/ 0 w 2"/>
                <a:gd name="T9" fmla="*/ 0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lnTo>
                    <a:pt x="0" y="0"/>
                  </a:lnTo>
                  <a:lnTo>
                    <a:pt x="2" y="4"/>
                  </a:lnTo>
                  <a:lnTo>
                    <a:pt x="2" y="4"/>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18" name="Freeform 42">
              <a:extLst>
                <a:ext uri="{FF2B5EF4-FFF2-40B4-BE49-F238E27FC236}">
                  <a16:creationId xmlns:a16="http://schemas.microsoft.com/office/drawing/2014/main" id="{32E0F464-BD90-4207-AC7D-C9F71B66649B}"/>
                </a:ext>
              </a:extLst>
            </p:cNvPr>
            <p:cNvSpPr>
              <a:spLocks/>
            </p:cNvSpPr>
            <p:nvPr/>
          </p:nvSpPr>
          <p:spPr bwMode="auto">
            <a:xfrm>
              <a:off x="2897188" y="2609850"/>
              <a:ext cx="0" cy="9525"/>
            </a:xfrm>
            <a:custGeom>
              <a:avLst/>
              <a:gdLst>
                <a:gd name="T0" fmla="*/ 0 h 6"/>
                <a:gd name="T1" fmla="*/ 0 h 6"/>
                <a:gd name="T2" fmla="*/ 6 h 6"/>
                <a:gd name="T3" fmla="*/ 6 h 6"/>
                <a:gd name="T4" fmla="*/ 0 h 6"/>
                <a:gd name="T5" fmla="*/ 0 h 6"/>
              </a:gdLst>
              <a:ahLst/>
              <a:cxnLst>
                <a:cxn ang="0">
                  <a:pos x="0" y="T0"/>
                </a:cxn>
                <a:cxn ang="0">
                  <a:pos x="0" y="T1"/>
                </a:cxn>
                <a:cxn ang="0">
                  <a:pos x="0" y="T2"/>
                </a:cxn>
                <a:cxn ang="0">
                  <a:pos x="0" y="T3"/>
                </a:cxn>
                <a:cxn ang="0">
                  <a:pos x="0" y="T4"/>
                </a:cxn>
                <a:cxn ang="0">
                  <a:pos x="0" y="T5"/>
                </a:cxn>
              </a:cxnLst>
              <a:rect l="0" t="0" r="r" b="b"/>
              <a:pathLst>
                <a:path h="6">
                  <a:moveTo>
                    <a:pt x="0" y="0"/>
                  </a:moveTo>
                  <a:lnTo>
                    <a:pt x="0" y="0"/>
                  </a:lnTo>
                  <a:lnTo>
                    <a:pt x="0" y="6"/>
                  </a:lnTo>
                  <a:lnTo>
                    <a:pt x="0" y="6"/>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19" name="Freeform 43">
              <a:extLst>
                <a:ext uri="{FF2B5EF4-FFF2-40B4-BE49-F238E27FC236}">
                  <a16:creationId xmlns:a16="http://schemas.microsoft.com/office/drawing/2014/main" id="{FBA1EF1C-B008-4223-A1C5-4A8ECF92C15F}"/>
                </a:ext>
              </a:extLst>
            </p:cNvPr>
            <p:cNvSpPr>
              <a:spLocks/>
            </p:cNvSpPr>
            <p:nvPr/>
          </p:nvSpPr>
          <p:spPr bwMode="auto">
            <a:xfrm>
              <a:off x="2890838" y="2578100"/>
              <a:ext cx="6350" cy="31750"/>
            </a:xfrm>
            <a:custGeom>
              <a:avLst/>
              <a:gdLst>
                <a:gd name="T0" fmla="*/ 4 w 4"/>
                <a:gd name="T1" fmla="*/ 20 h 20"/>
                <a:gd name="T2" fmla="*/ 4 w 4"/>
                <a:gd name="T3" fmla="*/ 20 h 20"/>
                <a:gd name="T4" fmla="*/ 4 w 4"/>
                <a:gd name="T5" fmla="*/ 10 h 20"/>
                <a:gd name="T6" fmla="*/ 0 w 4"/>
                <a:gd name="T7" fmla="*/ 0 h 20"/>
                <a:gd name="T8" fmla="*/ 0 w 4"/>
                <a:gd name="T9" fmla="*/ 0 h 20"/>
                <a:gd name="T10" fmla="*/ 4 w 4"/>
                <a:gd name="T11" fmla="*/ 10 h 20"/>
                <a:gd name="T12" fmla="*/ 4 w 4"/>
                <a:gd name="T13" fmla="*/ 20 h 20"/>
                <a:gd name="T14" fmla="*/ 4 w 4"/>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0">
                  <a:moveTo>
                    <a:pt x="4" y="20"/>
                  </a:moveTo>
                  <a:lnTo>
                    <a:pt x="4" y="20"/>
                  </a:lnTo>
                  <a:lnTo>
                    <a:pt x="4" y="10"/>
                  </a:lnTo>
                  <a:lnTo>
                    <a:pt x="0" y="0"/>
                  </a:lnTo>
                  <a:lnTo>
                    <a:pt x="0" y="0"/>
                  </a:lnTo>
                  <a:lnTo>
                    <a:pt x="4" y="10"/>
                  </a:lnTo>
                  <a:lnTo>
                    <a:pt x="4" y="20"/>
                  </a:lnTo>
                  <a:lnTo>
                    <a:pt x="4" y="2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20" name="Freeform 44">
              <a:extLst>
                <a:ext uri="{FF2B5EF4-FFF2-40B4-BE49-F238E27FC236}">
                  <a16:creationId xmlns:a16="http://schemas.microsoft.com/office/drawing/2014/main" id="{C3753D2B-AECF-4ABE-A5EA-265906CB8493}"/>
                </a:ext>
              </a:extLst>
            </p:cNvPr>
            <p:cNvSpPr>
              <a:spLocks/>
            </p:cNvSpPr>
            <p:nvPr/>
          </p:nvSpPr>
          <p:spPr bwMode="auto">
            <a:xfrm>
              <a:off x="2119313" y="1401763"/>
              <a:ext cx="1111250" cy="1422400"/>
            </a:xfrm>
            <a:custGeom>
              <a:avLst/>
              <a:gdLst>
                <a:gd name="T0" fmla="*/ 4 w 700"/>
                <a:gd name="T1" fmla="*/ 94 h 896"/>
                <a:gd name="T2" fmla="*/ 18 w 700"/>
                <a:gd name="T3" fmla="*/ 106 h 896"/>
                <a:gd name="T4" fmla="*/ 38 w 700"/>
                <a:gd name="T5" fmla="*/ 104 h 896"/>
                <a:gd name="T6" fmla="*/ 114 w 700"/>
                <a:gd name="T7" fmla="*/ 78 h 896"/>
                <a:gd name="T8" fmla="*/ 166 w 700"/>
                <a:gd name="T9" fmla="*/ 96 h 896"/>
                <a:gd name="T10" fmla="*/ 204 w 700"/>
                <a:gd name="T11" fmla="*/ 161 h 896"/>
                <a:gd name="T12" fmla="*/ 200 w 700"/>
                <a:gd name="T13" fmla="*/ 223 h 896"/>
                <a:gd name="T14" fmla="*/ 150 w 700"/>
                <a:gd name="T15" fmla="*/ 279 h 896"/>
                <a:gd name="T16" fmla="*/ 104 w 700"/>
                <a:gd name="T17" fmla="*/ 287 h 896"/>
                <a:gd name="T18" fmla="*/ 38 w 700"/>
                <a:gd name="T19" fmla="*/ 263 h 896"/>
                <a:gd name="T20" fmla="*/ 12 w 700"/>
                <a:gd name="T21" fmla="*/ 261 h 896"/>
                <a:gd name="T22" fmla="*/ 0 w 700"/>
                <a:gd name="T23" fmla="*/ 285 h 896"/>
                <a:gd name="T24" fmla="*/ 70 w 700"/>
                <a:gd name="T25" fmla="*/ 359 h 896"/>
                <a:gd name="T26" fmla="*/ 192 w 700"/>
                <a:gd name="T27" fmla="*/ 412 h 896"/>
                <a:gd name="T28" fmla="*/ 287 w 700"/>
                <a:gd name="T29" fmla="*/ 508 h 896"/>
                <a:gd name="T30" fmla="*/ 341 w 700"/>
                <a:gd name="T31" fmla="*/ 629 h 896"/>
                <a:gd name="T32" fmla="*/ 429 w 700"/>
                <a:gd name="T33" fmla="*/ 699 h 896"/>
                <a:gd name="T34" fmla="*/ 473 w 700"/>
                <a:gd name="T35" fmla="*/ 721 h 896"/>
                <a:gd name="T36" fmla="*/ 484 w 700"/>
                <a:gd name="T37" fmla="*/ 735 h 896"/>
                <a:gd name="T38" fmla="*/ 486 w 700"/>
                <a:gd name="T39" fmla="*/ 741 h 896"/>
                <a:gd name="T40" fmla="*/ 490 w 700"/>
                <a:gd name="T41" fmla="*/ 751 h 896"/>
                <a:gd name="T42" fmla="*/ 490 w 700"/>
                <a:gd name="T43" fmla="*/ 761 h 896"/>
                <a:gd name="T44" fmla="*/ 490 w 700"/>
                <a:gd name="T45" fmla="*/ 767 h 896"/>
                <a:gd name="T46" fmla="*/ 488 w 700"/>
                <a:gd name="T47" fmla="*/ 780 h 896"/>
                <a:gd name="T48" fmla="*/ 484 w 700"/>
                <a:gd name="T49" fmla="*/ 788 h 896"/>
                <a:gd name="T50" fmla="*/ 465 w 700"/>
                <a:gd name="T51" fmla="*/ 838 h 896"/>
                <a:gd name="T52" fmla="*/ 469 w 700"/>
                <a:gd name="T53" fmla="*/ 866 h 896"/>
                <a:gd name="T54" fmla="*/ 498 w 700"/>
                <a:gd name="T55" fmla="*/ 892 h 896"/>
                <a:gd name="T56" fmla="*/ 534 w 700"/>
                <a:gd name="T57" fmla="*/ 894 h 896"/>
                <a:gd name="T58" fmla="*/ 570 w 700"/>
                <a:gd name="T59" fmla="*/ 874 h 896"/>
                <a:gd name="T60" fmla="*/ 582 w 700"/>
                <a:gd name="T61" fmla="*/ 848 h 896"/>
                <a:gd name="T62" fmla="*/ 562 w 700"/>
                <a:gd name="T63" fmla="*/ 794 h 896"/>
                <a:gd name="T64" fmla="*/ 558 w 700"/>
                <a:gd name="T65" fmla="*/ 786 h 896"/>
                <a:gd name="T66" fmla="*/ 556 w 700"/>
                <a:gd name="T67" fmla="*/ 780 h 896"/>
                <a:gd name="T68" fmla="*/ 554 w 700"/>
                <a:gd name="T69" fmla="*/ 767 h 896"/>
                <a:gd name="T70" fmla="*/ 554 w 700"/>
                <a:gd name="T71" fmla="*/ 761 h 896"/>
                <a:gd name="T72" fmla="*/ 560 w 700"/>
                <a:gd name="T73" fmla="*/ 737 h 896"/>
                <a:gd name="T74" fmla="*/ 562 w 700"/>
                <a:gd name="T75" fmla="*/ 731 h 896"/>
                <a:gd name="T76" fmla="*/ 580 w 700"/>
                <a:gd name="T77" fmla="*/ 713 h 896"/>
                <a:gd name="T78" fmla="*/ 614 w 700"/>
                <a:gd name="T79" fmla="*/ 699 h 896"/>
                <a:gd name="T80" fmla="*/ 700 w 700"/>
                <a:gd name="T81" fmla="*/ 699 h 896"/>
                <a:gd name="T82" fmla="*/ 690 w 700"/>
                <a:gd name="T83" fmla="*/ 593 h 896"/>
                <a:gd name="T84" fmla="*/ 652 w 700"/>
                <a:gd name="T85" fmla="*/ 462 h 896"/>
                <a:gd name="T86" fmla="*/ 592 w 700"/>
                <a:gd name="T87" fmla="*/ 343 h 896"/>
                <a:gd name="T88" fmla="*/ 512 w 700"/>
                <a:gd name="T89" fmla="*/ 235 h 896"/>
                <a:gd name="T90" fmla="*/ 413 w 700"/>
                <a:gd name="T91" fmla="*/ 146 h 896"/>
                <a:gd name="T92" fmla="*/ 299 w 700"/>
                <a:gd name="T93" fmla="*/ 76 h 896"/>
                <a:gd name="T94" fmla="*/ 172 w 700"/>
                <a:gd name="T95" fmla="*/ 26 h 896"/>
                <a:gd name="T96" fmla="*/ 36 w 700"/>
                <a:gd name="T97" fmla="*/ 2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0" h="896">
                  <a:moveTo>
                    <a:pt x="0" y="0"/>
                  </a:moveTo>
                  <a:lnTo>
                    <a:pt x="0" y="82"/>
                  </a:lnTo>
                  <a:lnTo>
                    <a:pt x="0" y="82"/>
                  </a:lnTo>
                  <a:lnTo>
                    <a:pt x="4" y="94"/>
                  </a:lnTo>
                  <a:lnTo>
                    <a:pt x="8" y="100"/>
                  </a:lnTo>
                  <a:lnTo>
                    <a:pt x="12" y="104"/>
                  </a:lnTo>
                  <a:lnTo>
                    <a:pt x="12" y="104"/>
                  </a:lnTo>
                  <a:lnTo>
                    <a:pt x="18" y="106"/>
                  </a:lnTo>
                  <a:lnTo>
                    <a:pt x="24" y="108"/>
                  </a:lnTo>
                  <a:lnTo>
                    <a:pt x="32" y="106"/>
                  </a:lnTo>
                  <a:lnTo>
                    <a:pt x="38" y="104"/>
                  </a:lnTo>
                  <a:lnTo>
                    <a:pt x="38" y="104"/>
                  </a:lnTo>
                  <a:lnTo>
                    <a:pt x="68" y="90"/>
                  </a:lnTo>
                  <a:lnTo>
                    <a:pt x="92" y="82"/>
                  </a:lnTo>
                  <a:lnTo>
                    <a:pt x="104" y="78"/>
                  </a:lnTo>
                  <a:lnTo>
                    <a:pt x="114" y="78"/>
                  </a:lnTo>
                  <a:lnTo>
                    <a:pt x="114" y="78"/>
                  </a:lnTo>
                  <a:lnTo>
                    <a:pt x="134" y="80"/>
                  </a:lnTo>
                  <a:lnTo>
                    <a:pt x="150" y="86"/>
                  </a:lnTo>
                  <a:lnTo>
                    <a:pt x="166" y="96"/>
                  </a:lnTo>
                  <a:lnTo>
                    <a:pt x="180" y="108"/>
                  </a:lnTo>
                  <a:lnTo>
                    <a:pt x="192" y="124"/>
                  </a:lnTo>
                  <a:lnTo>
                    <a:pt x="200" y="142"/>
                  </a:lnTo>
                  <a:lnTo>
                    <a:pt x="204" y="161"/>
                  </a:lnTo>
                  <a:lnTo>
                    <a:pt x="206" y="183"/>
                  </a:lnTo>
                  <a:lnTo>
                    <a:pt x="206" y="183"/>
                  </a:lnTo>
                  <a:lnTo>
                    <a:pt x="204" y="203"/>
                  </a:lnTo>
                  <a:lnTo>
                    <a:pt x="200" y="223"/>
                  </a:lnTo>
                  <a:lnTo>
                    <a:pt x="192" y="241"/>
                  </a:lnTo>
                  <a:lnTo>
                    <a:pt x="180" y="257"/>
                  </a:lnTo>
                  <a:lnTo>
                    <a:pt x="166" y="269"/>
                  </a:lnTo>
                  <a:lnTo>
                    <a:pt x="150" y="279"/>
                  </a:lnTo>
                  <a:lnTo>
                    <a:pt x="134" y="285"/>
                  </a:lnTo>
                  <a:lnTo>
                    <a:pt x="114" y="287"/>
                  </a:lnTo>
                  <a:lnTo>
                    <a:pt x="114" y="287"/>
                  </a:lnTo>
                  <a:lnTo>
                    <a:pt x="104" y="287"/>
                  </a:lnTo>
                  <a:lnTo>
                    <a:pt x="92" y="283"/>
                  </a:lnTo>
                  <a:lnTo>
                    <a:pt x="68" y="275"/>
                  </a:lnTo>
                  <a:lnTo>
                    <a:pt x="38" y="263"/>
                  </a:lnTo>
                  <a:lnTo>
                    <a:pt x="38" y="263"/>
                  </a:lnTo>
                  <a:lnTo>
                    <a:pt x="32" y="259"/>
                  </a:lnTo>
                  <a:lnTo>
                    <a:pt x="24" y="257"/>
                  </a:lnTo>
                  <a:lnTo>
                    <a:pt x="18" y="259"/>
                  </a:lnTo>
                  <a:lnTo>
                    <a:pt x="12" y="261"/>
                  </a:lnTo>
                  <a:lnTo>
                    <a:pt x="12" y="261"/>
                  </a:lnTo>
                  <a:lnTo>
                    <a:pt x="8" y="265"/>
                  </a:lnTo>
                  <a:lnTo>
                    <a:pt x="4" y="273"/>
                  </a:lnTo>
                  <a:lnTo>
                    <a:pt x="0" y="285"/>
                  </a:lnTo>
                  <a:lnTo>
                    <a:pt x="0" y="347"/>
                  </a:lnTo>
                  <a:lnTo>
                    <a:pt x="0" y="347"/>
                  </a:lnTo>
                  <a:lnTo>
                    <a:pt x="34" y="351"/>
                  </a:lnTo>
                  <a:lnTo>
                    <a:pt x="70" y="359"/>
                  </a:lnTo>
                  <a:lnTo>
                    <a:pt x="102" y="366"/>
                  </a:lnTo>
                  <a:lnTo>
                    <a:pt x="134" y="380"/>
                  </a:lnTo>
                  <a:lnTo>
                    <a:pt x="164" y="394"/>
                  </a:lnTo>
                  <a:lnTo>
                    <a:pt x="192" y="412"/>
                  </a:lnTo>
                  <a:lnTo>
                    <a:pt x="219" y="434"/>
                  </a:lnTo>
                  <a:lnTo>
                    <a:pt x="243" y="456"/>
                  </a:lnTo>
                  <a:lnTo>
                    <a:pt x="265" y="480"/>
                  </a:lnTo>
                  <a:lnTo>
                    <a:pt x="287" y="508"/>
                  </a:lnTo>
                  <a:lnTo>
                    <a:pt x="305" y="536"/>
                  </a:lnTo>
                  <a:lnTo>
                    <a:pt x="319" y="566"/>
                  </a:lnTo>
                  <a:lnTo>
                    <a:pt x="333" y="597"/>
                  </a:lnTo>
                  <a:lnTo>
                    <a:pt x="341" y="629"/>
                  </a:lnTo>
                  <a:lnTo>
                    <a:pt x="349" y="665"/>
                  </a:lnTo>
                  <a:lnTo>
                    <a:pt x="353" y="699"/>
                  </a:lnTo>
                  <a:lnTo>
                    <a:pt x="429" y="699"/>
                  </a:lnTo>
                  <a:lnTo>
                    <a:pt x="429" y="699"/>
                  </a:lnTo>
                  <a:lnTo>
                    <a:pt x="443" y="703"/>
                  </a:lnTo>
                  <a:lnTo>
                    <a:pt x="455" y="707"/>
                  </a:lnTo>
                  <a:lnTo>
                    <a:pt x="465" y="713"/>
                  </a:lnTo>
                  <a:lnTo>
                    <a:pt x="473" y="721"/>
                  </a:lnTo>
                  <a:lnTo>
                    <a:pt x="473" y="721"/>
                  </a:lnTo>
                  <a:lnTo>
                    <a:pt x="482" y="731"/>
                  </a:lnTo>
                  <a:lnTo>
                    <a:pt x="482" y="731"/>
                  </a:lnTo>
                  <a:lnTo>
                    <a:pt x="484" y="735"/>
                  </a:lnTo>
                  <a:lnTo>
                    <a:pt x="484" y="735"/>
                  </a:lnTo>
                  <a:lnTo>
                    <a:pt x="484" y="737"/>
                  </a:lnTo>
                  <a:lnTo>
                    <a:pt x="484" y="737"/>
                  </a:lnTo>
                  <a:lnTo>
                    <a:pt x="486" y="741"/>
                  </a:lnTo>
                  <a:lnTo>
                    <a:pt x="486" y="741"/>
                  </a:lnTo>
                  <a:lnTo>
                    <a:pt x="486" y="741"/>
                  </a:lnTo>
                  <a:lnTo>
                    <a:pt x="486" y="741"/>
                  </a:lnTo>
                  <a:lnTo>
                    <a:pt x="490" y="751"/>
                  </a:lnTo>
                  <a:lnTo>
                    <a:pt x="490" y="761"/>
                  </a:lnTo>
                  <a:lnTo>
                    <a:pt x="490" y="761"/>
                  </a:lnTo>
                  <a:lnTo>
                    <a:pt x="490" y="761"/>
                  </a:lnTo>
                  <a:lnTo>
                    <a:pt x="490" y="761"/>
                  </a:lnTo>
                  <a:lnTo>
                    <a:pt x="490" y="767"/>
                  </a:lnTo>
                  <a:lnTo>
                    <a:pt x="490" y="767"/>
                  </a:lnTo>
                  <a:lnTo>
                    <a:pt x="490" y="767"/>
                  </a:lnTo>
                  <a:lnTo>
                    <a:pt x="490" y="767"/>
                  </a:lnTo>
                  <a:lnTo>
                    <a:pt x="488" y="780"/>
                  </a:lnTo>
                  <a:lnTo>
                    <a:pt x="488" y="780"/>
                  </a:lnTo>
                  <a:lnTo>
                    <a:pt x="488" y="780"/>
                  </a:lnTo>
                  <a:lnTo>
                    <a:pt x="488" y="780"/>
                  </a:lnTo>
                  <a:lnTo>
                    <a:pt x="486" y="786"/>
                  </a:lnTo>
                  <a:lnTo>
                    <a:pt x="486" y="786"/>
                  </a:lnTo>
                  <a:lnTo>
                    <a:pt x="484" y="788"/>
                  </a:lnTo>
                  <a:lnTo>
                    <a:pt x="484" y="788"/>
                  </a:lnTo>
                  <a:lnTo>
                    <a:pt x="482" y="794"/>
                  </a:lnTo>
                  <a:lnTo>
                    <a:pt x="482" y="794"/>
                  </a:lnTo>
                  <a:lnTo>
                    <a:pt x="469" y="824"/>
                  </a:lnTo>
                  <a:lnTo>
                    <a:pt x="465" y="838"/>
                  </a:lnTo>
                  <a:lnTo>
                    <a:pt x="463" y="848"/>
                  </a:lnTo>
                  <a:lnTo>
                    <a:pt x="463" y="848"/>
                  </a:lnTo>
                  <a:lnTo>
                    <a:pt x="465" y="858"/>
                  </a:lnTo>
                  <a:lnTo>
                    <a:pt x="469" y="866"/>
                  </a:lnTo>
                  <a:lnTo>
                    <a:pt x="473" y="874"/>
                  </a:lnTo>
                  <a:lnTo>
                    <a:pt x="480" y="882"/>
                  </a:lnTo>
                  <a:lnTo>
                    <a:pt x="488" y="886"/>
                  </a:lnTo>
                  <a:lnTo>
                    <a:pt x="498" y="892"/>
                  </a:lnTo>
                  <a:lnTo>
                    <a:pt x="510" y="894"/>
                  </a:lnTo>
                  <a:lnTo>
                    <a:pt x="522" y="896"/>
                  </a:lnTo>
                  <a:lnTo>
                    <a:pt x="522" y="896"/>
                  </a:lnTo>
                  <a:lnTo>
                    <a:pt x="534" y="894"/>
                  </a:lnTo>
                  <a:lnTo>
                    <a:pt x="544" y="892"/>
                  </a:lnTo>
                  <a:lnTo>
                    <a:pt x="554" y="886"/>
                  </a:lnTo>
                  <a:lnTo>
                    <a:pt x="564" y="882"/>
                  </a:lnTo>
                  <a:lnTo>
                    <a:pt x="570" y="874"/>
                  </a:lnTo>
                  <a:lnTo>
                    <a:pt x="576" y="866"/>
                  </a:lnTo>
                  <a:lnTo>
                    <a:pt x="580" y="858"/>
                  </a:lnTo>
                  <a:lnTo>
                    <a:pt x="582" y="848"/>
                  </a:lnTo>
                  <a:lnTo>
                    <a:pt x="582" y="848"/>
                  </a:lnTo>
                  <a:lnTo>
                    <a:pt x="580" y="838"/>
                  </a:lnTo>
                  <a:lnTo>
                    <a:pt x="574" y="824"/>
                  </a:lnTo>
                  <a:lnTo>
                    <a:pt x="562" y="794"/>
                  </a:lnTo>
                  <a:lnTo>
                    <a:pt x="562" y="794"/>
                  </a:lnTo>
                  <a:lnTo>
                    <a:pt x="558" y="788"/>
                  </a:lnTo>
                  <a:lnTo>
                    <a:pt x="558" y="788"/>
                  </a:lnTo>
                  <a:lnTo>
                    <a:pt x="558" y="786"/>
                  </a:lnTo>
                  <a:lnTo>
                    <a:pt x="558" y="786"/>
                  </a:lnTo>
                  <a:lnTo>
                    <a:pt x="556" y="780"/>
                  </a:lnTo>
                  <a:lnTo>
                    <a:pt x="556" y="780"/>
                  </a:lnTo>
                  <a:lnTo>
                    <a:pt x="556" y="780"/>
                  </a:lnTo>
                  <a:lnTo>
                    <a:pt x="556" y="780"/>
                  </a:lnTo>
                  <a:lnTo>
                    <a:pt x="554" y="767"/>
                  </a:lnTo>
                  <a:lnTo>
                    <a:pt x="554" y="767"/>
                  </a:lnTo>
                  <a:lnTo>
                    <a:pt x="554" y="767"/>
                  </a:lnTo>
                  <a:lnTo>
                    <a:pt x="554" y="767"/>
                  </a:lnTo>
                  <a:lnTo>
                    <a:pt x="554" y="761"/>
                  </a:lnTo>
                  <a:lnTo>
                    <a:pt x="554" y="761"/>
                  </a:lnTo>
                  <a:lnTo>
                    <a:pt x="554" y="761"/>
                  </a:lnTo>
                  <a:lnTo>
                    <a:pt x="554" y="761"/>
                  </a:lnTo>
                  <a:lnTo>
                    <a:pt x="554" y="751"/>
                  </a:lnTo>
                  <a:lnTo>
                    <a:pt x="558" y="741"/>
                  </a:lnTo>
                  <a:lnTo>
                    <a:pt x="558" y="741"/>
                  </a:lnTo>
                  <a:lnTo>
                    <a:pt x="560" y="737"/>
                  </a:lnTo>
                  <a:lnTo>
                    <a:pt x="560" y="737"/>
                  </a:lnTo>
                  <a:lnTo>
                    <a:pt x="560" y="735"/>
                  </a:lnTo>
                  <a:lnTo>
                    <a:pt x="560" y="735"/>
                  </a:lnTo>
                  <a:lnTo>
                    <a:pt x="562" y="731"/>
                  </a:lnTo>
                  <a:lnTo>
                    <a:pt x="562" y="731"/>
                  </a:lnTo>
                  <a:lnTo>
                    <a:pt x="570" y="721"/>
                  </a:lnTo>
                  <a:lnTo>
                    <a:pt x="570" y="721"/>
                  </a:lnTo>
                  <a:lnTo>
                    <a:pt x="580" y="713"/>
                  </a:lnTo>
                  <a:lnTo>
                    <a:pt x="590" y="707"/>
                  </a:lnTo>
                  <a:lnTo>
                    <a:pt x="600" y="703"/>
                  </a:lnTo>
                  <a:lnTo>
                    <a:pt x="614" y="699"/>
                  </a:lnTo>
                  <a:lnTo>
                    <a:pt x="614" y="699"/>
                  </a:lnTo>
                  <a:lnTo>
                    <a:pt x="622" y="699"/>
                  </a:lnTo>
                  <a:lnTo>
                    <a:pt x="624" y="699"/>
                  </a:lnTo>
                  <a:lnTo>
                    <a:pt x="630" y="699"/>
                  </a:lnTo>
                  <a:lnTo>
                    <a:pt x="700" y="699"/>
                  </a:lnTo>
                  <a:lnTo>
                    <a:pt x="700" y="699"/>
                  </a:lnTo>
                  <a:lnTo>
                    <a:pt x="698" y="663"/>
                  </a:lnTo>
                  <a:lnTo>
                    <a:pt x="694" y="629"/>
                  </a:lnTo>
                  <a:lnTo>
                    <a:pt x="690" y="593"/>
                  </a:lnTo>
                  <a:lnTo>
                    <a:pt x="682" y="560"/>
                  </a:lnTo>
                  <a:lnTo>
                    <a:pt x="674" y="528"/>
                  </a:lnTo>
                  <a:lnTo>
                    <a:pt x="664" y="494"/>
                  </a:lnTo>
                  <a:lnTo>
                    <a:pt x="652" y="462"/>
                  </a:lnTo>
                  <a:lnTo>
                    <a:pt x="640" y="430"/>
                  </a:lnTo>
                  <a:lnTo>
                    <a:pt x="624" y="400"/>
                  </a:lnTo>
                  <a:lnTo>
                    <a:pt x="610" y="370"/>
                  </a:lnTo>
                  <a:lnTo>
                    <a:pt x="592" y="343"/>
                  </a:lnTo>
                  <a:lnTo>
                    <a:pt x="574" y="315"/>
                  </a:lnTo>
                  <a:lnTo>
                    <a:pt x="554" y="287"/>
                  </a:lnTo>
                  <a:lnTo>
                    <a:pt x="534" y="261"/>
                  </a:lnTo>
                  <a:lnTo>
                    <a:pt x="512" y="235"/>
                  </a:lnTo>
                  <a:lnTo>
                    <a:pt x="488" y="211"/>
                  </a:lnTo>
                  <a:lnTo>
                    <a:pt x="465" y="187"/>
                  </a:lnTo>
                  <a:lnTo>
                    <a:pt x="439" y="165"/>
                  </a:lnTo>
                  <a:lnTo>
                    <a:pt x="413" y="146"/>
                  </a:lnTo>
                  <a:lnTo>
                    <a:pt x="385" y="126"/>
                  </a:lnTo>
                  <a:lnTo>
                    <a:pt x="357" y="108"/>
                  </a:lnTo>
                  <a:lnTo>
                    <a:pt x="329" y="90"/>
                  </a:lnTo>
                  <a:lnTo>
                    <a:pt x="299" y="76"/>
                  </a:lnTo>
                  <a:lnTo>
                    <a:pt x="269" y="60"/>
                  </a:lnTo>
                  <a:lnTo>
                    <a:pt x="237" y="48"/>
                  </a:lnTo>
                  <a:lnTo>
                    <a:pt x="206" y="36"/>
                  </a:lnTo>
                  <a:lnTo>
                    <a:pt x="172" y="26"/>
                  </a:lnTo>
                  <a:lnTo>
                    <a:pt x="140" y="18"/>
                  </a:lnTo>
                  <a:lnTo>
                    <a:pt x="106" y="10"/>
                  </a:lnTo>
                  <a:lnTo>
                    <a:pt x="70" y="6"/>
                  </a:lnTo>
                  <a:lnTo>
                    <a:pt x="36" y="2"/>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21" name="Freeform 45">
              <a:extLst>
                <a:ext uri="{FF2B5EF4-FFF2-40B4-BE49-F238E27FC236}">
                  <a16:creationId xmlns:a16="http://schemas.microsoft.com/office/drawing/2014/main" id="{38B1FDC0-7DBC-4C74-AA43-9EFF3A668855}"/>
                </a:ext>
              </a:extLst>
            </p:cNvPr>
            <p:cNvSpPr>
              <a:spLocks/>
            </p:cNvSpPr>
            <p:nvPr/>
          </p:nvSpPr>
          <p:spPr bwMode="auto">
            <a:xfrm>
              <a:off x="2890838" y="2640013"/>
              <a:ext cx="3175" cy="9525"/>
            </a:xfrm>
            <a:custGeom>
              <a:avLst/>
              <a:gdLst>
                <a:gd name="T0" fmla="*/ 0 w 2"/>
                <a:gd name="T1" fmla="*/ 6 h 6"/>
                <a:gd name="T2" fmla="*/ 0 w 2"/>
                <a:gd name="T3" fmla="*/ 6 h 6"/>
                <a:gd name="T4" fmla="*/ 2 w 2"/>
                <a:gd name="T5" fmla="*/ 0 h 6"/>
                <a:gd name="T6" fmla="*/ 2 w 2"/>
                <a:gd name="T7" fmla="*/ 0 h 6"/>
                <a:gd name="T8" fmla="*/ 0 w 2"/>
                <a:gd name="T9" fmla="*/ 6 h 6"/>
                <a:gd name="T10" fmla="*/ 0 w 2"/>
                <a:gd name="T11" fmla="*/ 6 h 6"/>
              </a:gdLst>
              <a:ahLst/>
              <a:cxnLst>
                <a:cxn ang="0">
                  <a:pos x="T0" y="T1"/>
                </a:cxn>
                <a:cxn ang="0">
                  <a:pos x="T2" y="T3"/>
                </a:cxn>
                <a:cxn ang="0">
                  <a:pos x="T4" y="T5"/>
                </a:cxn>
                <a:cxn ang="0">
                  <a:pos x="T6" y="T7"/>
                </a:cxn>
                <a:cxn ang="0">
                  <a:pos x="T8" y="T9"/>
                </a:cxn>
                <a:cxn ang="0">
                  <a:pos x="T10" y="T11"/>
                </a:cxn>
              </a:cxnLst>
              <a:rect l="0" t="0" r="r" b="b"/>
              <a:pathLst>
                <a:path w="2" h="6">
                  <a:moveTo>
                    <a:pt x="0" y="6"/>
                  </a:moveTo>
                  <a:lnTo>
                    <a:pt x="0" y="6"/>
                  </a:lnTo>
                  <a:lnTo>
                    <a:pt x="2" y="0"/>
                  </a:lnTo>
                  <a:lnTo>
                    <a:pt x="2" y="0"/>
                  </a:lnTo>
                  <a:lnTo>
                    <a:pt x="0" y="6"/>
                  </a:lnTo>
                  <a:lnTo>
                    <a:pt x="0" y="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22" name="Freeform 46">
              <a:extLst>
                <a:ext uri="{FF2B5EF4-FFF2-40B4-BE49-F238E27FC236}">
                  <a16:creationId xmlns:a16="http://schemas.microsoft.com/office/drawing/2014/main" id="{2F3F17E6-DD56-418F-A734-5C65CA032854}"/>
                </a:ext>
              </a:extLst>
            </p:cNvPr>
            <p:cNvSpPr>
              <a:spLocks/>
            </p:cNvSpPr>
            <p:nvPr/>
          </p:nvSpPr>
          <p:spPr bwMode="auto">
            <a:xfrm>
              <a:off x="2894013" y="2619375"/>
              <a:ext cx="3175" cy="20637"/>
            </a:xfrm>
            <a:custGeom>
              <a:avLst/>
              <a:gdLst>
                <a:gd name="T0" fmla="*/ 0 w 2"/>
                <a:gd name="T1" fmla="*/ 13 h 13"/>
                <a:gd name="T2" fmla="*/ 0 w 2"/>
                <a:gd name="T3" fmla="*/ 13 h 13"/>
                <a:gd name="T4" fmla="*/ 2 w 2"/>
                <a:gd name="T5" fmla="*/ 0 h 13"/>
                <a:gd name="T6" fmla="*/ 2 w 2"/>
                <a:gd name="T7" fmla="*/ 0 h 13"/>
                <a:gd name="T8" fmla="*/ 0 w 2"/>
                <a:gd name="T9" fmla="*/ 13 h 13"/>
                <a:gd name="T10" fmla="*/ 0 w 2"/>
                <a:gd name="T11" fmla="*/ 13 h 13"/>
              </a:gdLst>
              <a:ahLst/>
              <a:cxnLst>
                <a:cxn ang="0">
                  <a:pos x="T0" y="T1"/>
                </a:cxn>
                <a:cxn ang="0">
                  <a:pos x="T2" y="T3"/>
                </a:cxn>
                <a:cxn ang="0">
                  <a:pos x="T4" y="T5"/>
                </a:cxn>
                <a:cxn ang="0">
                  <a:pos x="T6" y="T7"/>
                </a:cxn>
                <a:cxn ang="0">
                  <a:pos x="T8" y="T9"/>
                </a:cxn>
                <a:cxn ang="0">
                  <a:pos x="T10" y="T11"/>
                </a:cxn>
              </a:cxnLst>
              <a:rect l="0" t="0" r="r" b="b"/>
              <a:pathLst>
                <a:path w="2" h="13">
                  <a:moveTo>
                    <a:pt x="0" y="13"/>
                  </a:moveTo>
                  <a:lnTo>
                    <a:pt x="0" y="13"/>
                  </a:lnTo>
                  <a:lnTo>
                    <a:pt x="2" y="0"/>
                  </a:lnTo>
                  <a:lnTo>
                    <a:pt x="2" y="0"/>
                  </a:lnTo>
                  <a:lnTo>
                    <a:pt x="0" y="13"/>
                  </a:lnTo>
                  <a:lnTo>
                    <a:pt x="0" y="1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23" name="Freeform 47">
              <a:extLst>
                <a:ext uri="{FF2B5EF4-FFF2-40B4-BE49-F238E27FC236}">
                  <a16:creationId xmlns:a16="http://schemas.microsoft.com/office/drawing/2014/main" id="{36B2DAA6-D771-4FB8-B6DD-4722D80703E9}"/>
                </a:ext>
              </a:extLst>
            </p:cNvPr>
            <p:cNvSpPr>
              <a:spLocks/>
            </p:cNvSpPr>
            <p:nvPr/>
          </p:nvSpPr>
          <p:spPr bwMode="auto">
            <a:xfrm>
              <a:off x="3001963" y="2640013"/>
              <a:ext cx="3175" cy="9525"/>
            </a:xfrm>
            <a:custGeom>
              <a:avLst/>
              <a:gdLst>
                <a:gd name="T0" fmla="*/ 0 w 2"/>
                <a:gd name="T1" fmla="*/ 0 h 6"/>
                <a:gd name="T2" fmla="*/ 0 w 2"/>
                <a:gd name="T3" fmla="*/ 0 h 6"/>
                <a:gd name="T4" fmla="*/ 2 w 2"/>
                <a:gd name="T5" fmla="*/ 6 h 6"/>
                <a:gd name="T6" fmla="*/ 2 w 2"/>
                <a:gd name="T7" fmla="*/ 6 h 6"/>
                <a:gd name="T8" fmla="*/ 0 w 2"/>
                <a:gd name="T9" fmla="*/ 0 h 6"/>
                <a:gd name="T10" fmla="*/ 0 w 2"/>
                <a:gd name="T11" fmla="*/ 0 h 6"/>
              </a:gdLst>
              <a:ahLst/>
              <a:cxnLst>
                <a:cxn ang="0">
                  <a:pos x="T0" y="T1"/>
                </a:cxn>
                <a:cxn ang="0">
                  <a:pos x="T2" y="T3"/>
                </a:cxn>
                <a:cxn ang="0">
                  <a:pos x="T4" y="T5"/>
                </a:cxn>
                <a:cxn ang="0">
                  <a:pos x="T6" y="T7"/>
                </a:cxn>
                <a:cxn ang="0">
                  <a:pos x="T8" y="T9"/>
                </a:cxn>
                <a:cxn ang="0">
                  <a:pos x="T10" y="T11"/>
                </a:cxn>
              </a:cxnLst>
              <a:rect l="0" t="0" r="r" b="b"/>
              <a:pathLst>
                <a:path w="2" h="6">
                  <a:moveTo>
                    <a:pt x="0" y="0"/>
                  </a:moveTo>
                  <a:lnTo>
                    <a:pt x="0" y="0"/>
                  </a:lnTo>
                  <a:lnTo>
                    <a:pt x="2" y="6"/>
                  </a:lnTo>
                  <a:lnTo>
                    <a:pt x="2" y="6"/>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24" name="Freeform 48">
              <a:extLst>
                <a:ext uri="{FF2B5EF4-FFF2-40B4-BE49-F238E27FC236}">
                  <a16:creationId xmlns:a16="http://schemas.microsoft.com/office/drawing/2014/main" id="{2C063F94-0937-4942-BDE3-B8BCA19E0EA6}"/>
                </a:ext>
              </a:extLst>
            </p:cNvPr>
            <p:cNvSpPr>
              <a:spLocks/>
            </p:cNvSpPr>
            <p:nvPr/>
          </p:nvSpPr>
          <p:spPr bwMode="auto">
            <a:xfrm>
              <a:off x="2884488" y="2652713"/>
              <a:ext cx="3175" cy="9525"/>
            </a:xfrm>
            <a:custGeom>
              <a:avLst/>
              <a:gdLst>
                <a:gd name="T0" fmla="*/ 0 w 2"/>
                <a:gd name="T1" fmla="*/ 6 h 6"/>
                <a:gd name="T2" fmla="*/ 0 w 2"/>
                <a:gd name="T3" fmla="*/ 6 h 6"/>
                <a:gd name="T4" fmla="*/ 2 w 2"/>
                <a:gd name="T5" fmla="*/ 0 h 6"/>
                <a:gd name="T6" fmla="*/ 2 w 2"/>
                <a:gd name="T7" fmla="*/ 0 h 6"/>
                <a:gd name="T8" fmla="*/ 0 w 2"/>
                <a:gd name="T9" fmla="*/ 6 h 6"/>
                <a:gd name="T10" fmla="*/ 0 w 2"/>
                <a:gd name="T11" fmla="*/ 6 h 6"/>
              </a:gdLst>
              <a:ahLst/>
              <a:cxnLst>
                <a:cxn ang="0">
                  <a:pos x="T0" y="T1"/>
                </a:cxn>
                <a:cxn ang="0">
                  <a:pos x="T2" y="T3"/>
                </a:cxn>
                <a:cxn ang="0">
                  <a:pos x="T4" y="T5"/>
                </a:cxn>
                <a:cxn ang="0">
                  <a:pos x="T6" y="T7"/>
                </a:cxn>
                <a:cxn ang="0">
                  <a:pos x="T8" y="T9"/>
                </a:cxn>
                <a:cxn ang="0">
                  <a:pos x="T10" y="T11"/>
                </a:cxn>
              </a:cxnLst>
              <a:rect l="0" t="0" r="r" b="b"/>
              <a:pathLst>
                <a:path w="2" h="6">
                  <a:moveTo>
                    <a:pt x="0" y="6"/>
                  </a:moveTo>
                  <a:lnTo>
                    <a:pt x="0" y="6"/>
                  </a:lnTo>
                  <a:lnTo>
                    <a:pt x="2" y="0"/>
                  </a:lnTo>
                  <a:lnTo>
                    <a:pt x="2" y="0"/>
                  </a:lnTo>
                  <a:lnTo>
                    <a:pt x="0" y="6"/>
                  </a:lnTo>
                  <a:lnTo>
                    <a:pt x="0" y="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25" name="Freeform 49">
              <a:extLst>
                <a:ext uri="{FF2B5EF4-FFF2-40B4-BE49-F238E27FC236}">
                  <a16:creationId xmlns:a16="http://schemas.microsoft.com/office/drawing/2014/main" id="{706C5AFC-9C62-4126-93F1-9A19F6F20090}"/>
                </a:ext>
              </a:extLst>
            </p:cNvPr>
            <p:cNvSpPr>
              <a:spLocks/>
            </p:cNvSpPr>
            <p:nvPr/>
          </p:nvSpPr>
          <p:spPr bwMode="auto">
            <a:xfrm>
              <a:off x="3005138" y="2652713"/>
              <a:ext cx="6350" cy="9525"/>
            </a:xfrm>
            <a:custGeom>
              <a:avLst/>
              <a:gdLst>
                <a:gd name="T0" fmla="*/ 0 w 4"/>
                <a:gd name="T1" fmla="*/ 0 h 6"/>
                <a:gd name="T2" fmla="*/ 0 w 4"/>
                <a:gd name="T3" fmla="*/ 0 h 6"/>
                <a:gd name="T4" fmla="*/ 4 w 4"/>
                <a:gd name="T5" fmla="*/ 6 h 6"/>
                <a:gd name="T6" fmla="*/ 4 w 4"/>
                <a:gd name="T7" fmla="*/ 6 h 6"/>
                <a:gd name="T8" fmla="*/ 0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0" y="0"/>
                  </a:lnTo>
                  <a:lnTo>
                    <a:pt x="4" y="6"/>
                  </a:lnTo>
                  <a:lnTo>
                    <a:pt x="4" y="6"/>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26" name="Freeform 50">
              <a:extLst>
                <a:ext uri="{FF2B5EF4-FFF2-40B4-BE49-F238E27FC236}">
                  <a16:creationId xmlns:a16="http://schemas.microsoft.com/office/drawing/2014/main" id="{39902218-27B3-4D12-ACE4-A56435160707}"/>
                </a:ext>
              </a:extLst>
            </p:cNvPr>
            <p:cNvSpPr>
              <a:spLocks/>
            </p:cNvSpPr>
            <p:nvPr/>
          </p:nvSpPr>
          <p:spPr bwMode="auto">
            <a:xfrm>
              <a:off x="942975" y="1401763"/>
              <a:ext cx="1439863" cy="1109662"/>
            </a:xfrm>
            <a:custGeom>
              <a:avLst/>
              <a:gdLst>
                <a:gd name="T0" fmla="*/ 845 w 907"/>
                <a:gd name="T1" fmla="*/ 122 h 699"/>
                <a:gd name="T2" fmla="*/ 799 w 907"/>
                <a:gd name="T3" fmla="*/ 140 h 699"/>
                <a:gd name="T4" fmla="*/ 755 w 907"/>
                <a:gd name="T5" fmla="*/ 148 h 699"/>
                <a:gd name="T6" fmla="*/ 733 w 907"/>
                <a:gd name="T7" fmla="*/ 140 h 699"/>
                <a:gd name="T8" fmla="*/ 719 w 907"/>
                <a:gd name="T9" fmla="*/ 130 h 699"/>
                <a:gd name="T10" fmla="*/ 703 w 907"/>
                <a:gd name="T11" fmla="*/ 100 h 699"/>
                <a:gd name="T12" fmla="*/ 699 w 907"/>
                <a:gd name="T13" fmla="*/ 76 h 699"/>
                <a:gd name="T14" fmla="*/ 699 w 907"/>
                <a:gd name="T15" fmla="*/ 0 h 699"/>
                <a:gd name="T16" fmla="*/ 630 w 907"/>
                <a:gd name="T17" fmla="*/ 6 h 699"/>
                <a:gd name="T18" fmla="*/ 528 w 907"/>
                <a:gd name="T19" fmla="*/ 26 h 699"/>
                <a:gd name="T20" fmla="*/ 430 w 907"/>
                <a:gd name="T21" fmla="*/ 60 h 699"/>
                <a:gd name="T22" fmla="*/ 343 w 907"/>
                <a:gd name="T23" fmla="*/ 108 h 699"/>
                <a:gd name="T24" fmla="*/ 261 w 907"/>
                <a:gd name="T25" fmla="*/ 165 h 699"/>
                <a:gd name="T26" fmla="*/ 187 w 907"/>
                <a:gd name="T27" fmla="*/ 235 h 699"/>
                <a:gd name="T28" fmla="*/ 126 w 907"/>
                <a:gd name="T29" fmla="*/ 315 h 699"/>
                <a:gd name="T30" fmla="*/ 74 w 907"/>
                <a:gd name="T31" fmla="*/ 400 h 699"/>
                <a:gd name="T32" fmla="*/ 36 w 907"/>
                <a:gd name="T33" fmla="*/ 494 h 699"/>
                <a:gd name="T34" fmla="*/ 10 w 907"/>
                <a:gd name="T35" fmla="*/ 593 h 699"/>
                <a:gd name="T36" fmla="*/ 0 w 907"/>
                <a:gd name="T37" fmla="*/ 699 h 699"/>
                <a:gd name="T38" fmla="*/ 82 w 907"/>
                <a:gd name="T39" fmla="*/ 695 h 699"/>
                <a:gd name="T40" fmla="*/ 92 w 907"/>
                <a:gd name="T41" fmla="*/ 687 h 699"/>
                <a:gd name="T42" fmla="*/ 94 w 907"/>
                <a:gd name="T43" fmla="*/ 667 h 699"/>
                <a:gd name="T44" fmla="*/ 78 w 907"/>
                <a:gd name="T45" fmla="*/ 631 h 699"/>
                <a:gd name="T46" fmla="*/ 66 w 907"/>
                <a:gd name="T47" fmla="*/ 585 h 699"/>
                <a:gd name="T48" fmla="*/ 74 w 907"/>
                <a:gd name="T49" fmla="*/ 550 h 699"/>
                <a:gd name="T50" fmla="*/ 112 w 907"/>
                <a:gd name="T51" fmla="*/ 508 h 699"/>
                <a:gd name="T52" fmla="*/ 171 w 907"/>
                <a:gd name="T53" fmla="*/ 494 h 699"/>
                <a:gd name="T54" fmla="*/ 211 w 907"/>
                <a:gd name="T55" fmla="*/ 500 h 699"/>
                <a:gd name="T56" fmla="*/ 257 w 907"/>
                <a:gd name="T57" fmla="*/ 534 h 699"/>
                <a:gd name="T58" fmla="*/ 275 w 907"/>
                <a:gd name="T59" fmla="*/ 585 h 699"/>
                <a:gd name="T60" fmla="*/ 271 w 907"/>
                <a:gd name="T61" fmla="*/ 607 h 699"/>
                <a:gd name="T62" fmla="*/ 251 w 907"/>
                <a:gd name="T63" fmla="*/ 661 h 699"/>
                <a:gd name="T64" fmla="*/ 247 w 907"/>
                <a:gd name="T65" fmla="*/ 679 h 699"/>
                <a:gd name="T66" fmla="*/ 253 w 907"/>
                <a:gd name="T67" fmla="*/ 691 h 699"/>
                <a:gd name="T68" fmla="*/ 347 w 907"/>
                <a:gd name="T69" fmla="*/ 699 h 699"/>
                <a:gd name="T70" fmla="*/ 357 w 907"/>
                <a:gd name="T71" fmla="*/ 629 h 699"/>
                <a:gd name="T72" fmla="*/ 395 w 907"/>
                <a:gd name="T73" fmla="*/ 536 h 699"/>
                <a:gd name="T74" fmla="*/ 456 w 907"/>
                <a:gd name="T75" fmla="*/ 456 h 699"/>
                <a:gd name="T76" fmla="*/ 536 w 907"/>
                <a:gd name="T77" fmla="*/ 394 h 699"/>
                <a:gd name="T78" fmla="*/ 630 w 907"/>
                <a:gd name="T79" fmla="*/ 359 h 699"/>
                <a:gd name="T80" fmla="*/ 699 w 907"/>
                <a:gd name="T81" fmla="*/ 281 h 699"/>
                <a:gd name="T82" fmla="*/ 707 w 907"/>
                <a:gd name="T83" fmla="*/ 255 h 699"/>
                <a:gd name="T84" fmla="*/ 719 w 907"/>
                <a:gd name="T85" fmla="*/ 235 h 699"/>
                <a:gd name="T86" fmla="*/ 741 w 907"/>
                <a:gd name="T87" fmla="*/ 221 h 699"/>
                <a:gd name="T88" fmla="*/ 769 w 907"/>
                <a:gd name="T89" fmla="*/ 217 h 699"/>
                <a:gd name="T90" fmla="*/ 799 w 907"/>
                <a:gd name="T91" fmla="*/ 225 h 699"/>
                <a:gd name="T92" fmla="*/ 855 w 907"/>
                <a:gd name="T93" fmla="*/ 245 h 699"/>
                <a:gd name="T94" fmla="*/ 875 w 907"/>
                <a:gd name="T95" fmla="*/ 241 h 699"/>
                <a:gd name="T96" fmla="*/ 897 w 907"/>
                <a:gd name="T97" fmla="*/ 217 h 699"/>
                <a:gd name="T98" fmla="*/ 907 w 907"/>
                <a:gd name="T99" fmla="*/ 183 h 699"/>
                <a:gd name="T100" fmla="*/ 903 w 907"/>
                <a:gd name="T101" fmla="*/ 157 h 699"/>
                <a:gd name="T102" fmla="*/ 883 w 907"/>
                <a:gd name="T103" fmla="*/ 130 h 699"/>
                <a:gd name="T104" fmla="*/ 855 w 907"/>
                <a:gd name="T105" fmla="*/ 120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7" h="699">
                  <a:moveTo>
                    <a:pt x="855" y="120"/>
                  </a:moveTo>
                  <a:lnTo>
                    <a:pt x="855" y="120"/>
                  </a:lnTo>
                  <a:lnTo>
                    <a:pt x="845" y="122"/>
                  </a:lnTo>
                  <a:lnTo>
                    <a:pt x="831" y="126"/>
                  </a:lnTo>
                  <a:lnTo>
                    <a:pt x="799" y="140"/>
                  </a:lnTo>
                  <a:lnTo>
                    <a:pt x="799" y="140"/>
                  </a:lnTo>
                  <a:lnTo>
                    <a:pt x="783" y="146"/>
                  </a:lnTo>
                  <a:lnTo>
                    <a:pt x="769" y="148"/>
                  </a:lnTo>
                  <a:lnTo>
                    <a:pt x="755" y="148"/>
                  </a:lnTo>
                  <a:lnTo>
                    <a:pt x="741" y="144"/>
                  </a:lnTo>
                  <a:lnTo>
                    <a:pt x="741" y="144"/>
                  </a:lnTo>
                  <a:lnTo>
                    <a:pt x="733" y="140"/>
                  </a:lnTo>
                  <a:lnTo>
                    <a:pt x="733" y="140"/>
                  </a:lnTo>
                  <a:lnTo>
                    <a:pt x="719" y="130"/>
                  </a:lnTo>
                  <a:lnTo>
                    <a:pt x="719" y="130"/>
                  </a:lnTo>
                  <a:lnTo>
                    <a:pt x="713" y="122"/>
                  </a:lnTo>
                  <a:lnTo>
                    <a:pt x="707" y="110"/>
                  </a:lnTo>
                  <a:lnTo>
                    <a:pt x="703" y="100"/>
                  </a:lnTo>
                  <a:lnTo>
                    <a:pt x="699" y="86"/>
                  </a:lnTo>
                  <a:lnTo>
                    <a:pt x="699" y="84"/>
                  </a:lnTo>
                  <a:lnTo>
                    <a:pt x="699" y="76"/>
                  </a:lnTo>
                  <a:lnTo>
                    <a:pt x="699" y="74"/>
                  </a:lnTo>
                  <a:lnTo>
                    <a:pt x="699" y="70"/>
                  </a:lnTo>
                  <a:lnTo>
                    <a:pt x="699" y="0"/>
                  </a:lnTo>
                  <a:lnTo>
                    <a:pt x="699" y="0"/>
                  </a:lnTo>
                  <a:lnTo>
                    <a:pt x="664" y="2"/>
                  </a:lnTo>
                  <a:lnTo>
                    <a:pt x="630" y="6"/>
                  </a:lnTo>
                  <a:lnTo>
                    <a:pt x="594" y="10"/>
                  </a:lnTo>
                  <a:lnTo>
                    <a:pt x="560" y="18"/>
                  </a:lnTo>
                  <a:lnTo>
                    <a:pt x="528" y="26"/>
                  </a:lnTo>
                  <a:lnTo>
                    <a:pt x="494" y="36"/>
                  </a:lnTo>
                  <a:lnTo>
                    <a:pt x="462" y="48"/>
                  </a:lnTo>
                  <a:lnTo>
                    <a:pt x="430" y="60"/>
                  </a:lnTo>
                  <a:lnTo>
                    <a:pt x="401" y="76"/>
                  </a:lnTo>
                  <a:lnTo>
                    <a:pt x="371" y="90"/>
                  </a:lnTo>
                  <a:lnTo>
                    <a:pt x="343" y="108"/>
                  </a:lnTo>
                  <a:lnTo>
                    <a:pt x="313" y="126"/>
                  </a:lnTo>
                  <a:lnTo>
                    <a:pt x="287" y="146"/>
                  </a:lnTo>
                  <a:lnTo>
                    <a:pt x="261" y="165"/>
                  </a:lnTo>
                  <a:lnTo>
                    <a:pt x="235" y="187"/>
                  </a:lnTo>
                  <a:lnTo>
                    <a:pt x="211" y="211"/>
                  </a:lnTo>
                  <a:lnTo>
                    <a:pt x="187" y="235"/>
                  </a:lnTo>
                  <a:lnTo>
                    <a:pt x="165" y="261"/>
                  </a:lnTo>
                  <a:lnTo>
                    <a:pt x="145" y="287"/>
                  </a:lnTo>
                  <a:lnTo>
                    <a:pt x="126" y="315"/>
                  </a:lnTo>
                  <a:lnTo>
                    <a:pt x="108" y="343"/>
                  </a:lnTo>
                  <a:lnTo>
                    <a:pt x="90" y="370"/>
                  </a:lnTo>
                  <a:lnTo>
                    <a:pt x="74" y="400"/>
                  </a:lnTo>
                  <a:lnTo>
                    <a:pt x="60" y="430"/>
                  </a:lnTo>
                  <a:lnTo>
                    <a:pt x="48" y="462"/>
                  </a:lnTo>
                  <a:lnTo>
                    <a:pt x="36" y="494"/>
                  </a:lnTo>
                  <a:lnTo>
                    <a:pt x="26" y="528"/>
                  </a:lnTo>
                  <a:lnTo>
                    <a:pt x="18" y="560"/>
                  </a:lnTo>
                  <a:lnTo>
                    <a:pt x="10" y="593"/>
                  </a:lnTo>
                  <a:lnTo>
                    <a:pt x="6" y="629"/>
                  </a:lnTo>
                  <a:lnTo>
                    <a:pt x="2" y="663"/>
                  </a:lnTo>
                  <a:lnTo>
                    <a:pt x="0" y="699"/>
                  </a:lnTo>
                  <a:lnTo>
                    <a:pt x="70" y="699"/>
                  </a:lnTo>
                  <a:lnTo>
                    <a:pt x="70" y="699"/>
                  </a:lnTo>
                  <a:lnTo>
                    <a:pt x="82" y="695"/>
                  </a:lnTo>
                  <a:lnTo>
                    <a:pt x="88" y="691"/>
                  </a:lnTo>
                  <a:lnTo>
                    <a:pt x="92" y="687"/>
                  </a:lnTo>
                  <a:lnTo>
                    <a:pt x="92" y="687"/>
                  </a:lnTo>
                  <a:lnTo>
                    <a:pt x="96" y="679"/>
                  </a:lnTo>
                  <a:lnTo>
                    <a:pt x="96" y="673"/>
                  </a:lnTo>
                  <a:lnTo>
                    <a:pt x="94" y="667"/>
                  </a:lnTo>
                  <a:lnTo>
                    <a:pt x="92" y="661"/>
                  </a:lnTo>
                  <a:lnTo>
                    <a:pt x="92" y="661"/>
                  </a:lnTo>
                  <a:lnTo>
                    <a:pt x="78" y="631"/>
                  </a:lnTo>
                  <a:lnTo>
                    <a:pt x="70" y="607"/>
                  </a:lnTo>
                  <a:lnTo>
                    <a:pt x="68" y="595"/>
                  </a:lnTo>
                  <a:lnTo>
                    <a:pt x="66" y="585"/>
                  </a:lnTo>
                  <a:lnTo>
                    <a:pt x="66" y="585"/>
                  </a:lnTo>
                  <a:lnTo>
                    <a:pt x="68" y="566"/>
                  </a:lnTo>
                  <a:lnTo>
                    <a:pt x="74" y="550"/>
                  </a:lnTo>
                  <a:lnTo>
                    <a:pt x="84" y="534"/>
                  </a:lnTo>
                  <a:lnTo>
                    <a:pt x="98" y="520"/>
                  </a:lnTo>
                  <a:lnTo>
                    <a:pt x="112" y="508"/>
                  </a:lnTo>
                  <a:lnTo>
                    <a:pt x="130" y="500"/>
                  </a:lnTo>
                  <a:lnTo>
                    <a:pt x="149" y="496"/>
                  </a:lnTo>
                  <a:lnTo>
                    <a:pt x="171" y="494"/>
                  </a:lnTo>
                  <a:lnTo>
                    <a:pt x="171" y="494"/>
                  </a:lnTo>
                  <a:lnTo>
                    <a:pt x="191" y="496"/>
                  </a:lnTo>
                  <a:lnTo>
                    <a:pt x="211" y="500"/>
                  </a:lnTo>
                  <a:lnTo>
                    <a:pt x="229" y="508"/>
                  </a:lnTo>
                  <a:lnTo>
                    <a:pt x="245" y="520"/>
                  </a:lnTo>
                  <a:lnTo>
                    <a:pt x="257" y="534"/>
                  </a:lnTo>
                  <a:lnTo>
                    <a:pt x="267" y="550"/>
                  </a:lnTo>
                  <a:lnTo>
                    <a:pt x="273" y="566"/>
                  </a:lnTo>
                  <a:lnTo>
                    <a:pt x="275" y="585"/>
                  </a:lnTo>
                  <a:lnTo>
                    <a:pt x="275" y="585"/>
                  </a:lnTo>
                  <a:lnTo>
                    <a:pt x="275" y="595"/>
                  </a:lnTo>
                  <a:lnTo>
                    <a:pt x="271" y="607"/>
                  </a:lnTo>
                  <a:lnTo>
                    <a:pt x="263" y="631"/>
                  </a:lnTo>
                  <a:lnTo>
                    <a:pt x="251" y="661"/>
                  </a:lnTo>
                  <a:lnTo>
                    <a:pt x="251" y="661"/>
                  </a:lnTo>
                  <a:lnTo>
                    <a:pt x="247" y="667"/>
                  </a:lnTo>
                  <a:lnTo>
                    <a:pt x="247" y="673"/>
                  </a:lnTo>
                  <a:lnTo>
                    <a:pt x="247" y="679"/>
                  </a:lnTo>
                  <a:lnTo>
                    <a:pt x="249" y="687"/>
                  </a:lnTo>
                  <a:lnTo>
                    <a:pt x="249" y="687"/>
                  </a:lnTo>
                  <a:lnTo>
                    <a:pt x="253" y="691"/>
                  </a:lnTo>
                  <a:lnTo>
                    <a:pt x="261" y="695"/>
                  </a:lnTo>
                  <a:lnTo>
                    <a:pt x="273" y="699"/>
                  </a:lnTo>
                  <a:lnTo>
                    <a:pt x="347" y="699"/>
                  </a:lnTo>
                  <a:lnTo>
                    <a:pt x="347" y="699"/>
                  </a:lnTo>
                  <a:lnTo>
                    <a:pt x="351" y="665"/>
                  </a:lnTo>
                  <a:lnTo>
                    <a:pt x="357" y="629"/>
                  </a:lnTo>
                  <a:lnTo>
                    <a:pt x="367" y="597"/>
                  </a:lnTo>
                  <a:lnTo>
                    <a:pt x="381" y="566"/>
                  </a:lnTo>
                  <a:lnTo>
                    <a:pt x="395" y="536"/>
                  </a:lnTo>
                  <a:lnTo>
                    <a:pt x="412" y="508"/>
                  </a:lnTo>
                  <a:lnTo>
                    <a:pt x="434" y="480"/>
                  </a:lnTo>
                  <a:lnTo>
                    <a:pt x="456" y="456"/>
                  </a:lnTo>
                  <a:lnTo>
                    <a:pt x="480" y="434"/>
                  </a:lnTo>
                  <a:lnTo>
                    <a:pt x="508" y="412"/>
                  </a:lnTo>
                  <a:lnTo>
                    <a:pt x="536" y="394"/>
                  </a:lnTo>
                  <a:lnTo>
                    <a:pt x="566" y="380"/>
                  </a:lnTo>
                  <a:lnTo>
                    <a:pt x="598" y="366"/>
                  </a:lnTo>
                  <a:lnTo>
                    <a:pt x="630" y="359"/>
                  </a:lnTo>
                  <a:lnTo>
                    <a:pt x="664" y="351"/>
                  </a:lnTo>
                  <a:lnTo>
                    <a:pt x="699" y="347"/>
                  </a:lnTo>
                  <a:lnTo>
                    <a:pt x="699" y="281"/>
                  </a:lnTo>
                  <a:lnTo>
                    <a:pt x="699" y="281"/>
                  </a:lnTo>
                  <a:lnTo>
                    <a:pt x="701" y="267"/>
                  </a:lnTo>
                  <a:lnTo>
                    <a:pt x="707" y="255"/>
                  </a:lnTo>
                  <a:lnTo>
                    <a:pt x="713" y="245"/>
                  </a:lnTo>
                  <a:lnTo>
                    <a:pt x="719" y="235"/>
                  </a:lnTo>
                  <a:lnTo>
                    <a:pt x="719" y="235"/>
                  </a:lnTo>
                  <a:lnTo>
                    <a:pt x="733" y="225"/>
                  </a:lnTo>
                  <a:lnTo>
                    <a:pt x="733" y="225"/>
                  </a:lnTo>
                  <a:lnTo>
                    <a:pt x="741" y="221"/>
                  </a:lnTo>
                  <a:lnTo>
                    <a:pt x="741" y="221"/>
                  </a:lnTo>
                  <a:lnTo>
                    <a:pt x="755" y="217"/>
                  </a:lnTo>
                  <a:lnTo>
                    <a:pt x="769" y="217"/>
                  </a:lnTo>
                  <a:lnTo>
                    <a:pt x="783" y="219"/>
                  </a:lnTo>
                  <a:lnTo>
                    <a:pt x="799" y="225"/>
                  </a:lnTo>
                  <a:lnTo>
                    <a:pt x="799" y="225"/>
                  </a:lnTo>
                  <a:lnTo>
                    <a:pt x="831" y="239"/>
                  </a:lnTo>
                  <a:lnTo>
                    <a:pt x="845" y="243"/>
                  </a:lnTo>
                  <a:lnTo>
                    <a:pt x="855" y="245"/>
                  </a:lnTo>
                  <a:lnTo>
                    <a:pt x="855" y="245"/>
                  </a:lnTo>
                  <a:lnTo>
                    <a:pt x="865" y="245"/>
                  </a:lnTo>
                  <a:lnTo>
                    <a:pt x="875" y="241"/>
                  </a:lnTo>
                  <a:lnTo>
                    <a:pt x="883" y="235"/>
                  </a:lnTo>
                  <a:lnTo>
                    <a:pt x="891" y="227"/>
                  </a:lnTo>
                  <a:lnTo>
                    <a:pt x="897" y="217"/>
                  </a:lnTo>
                  <a:lnTo>
                    <a:pt x="903" y="207"/>
                  </a:lnTo>
                  <a:lnTo>
                    <a:pt x="905" y="195"/>
                  </a:lnTo>
                  <a:lnTo>
                    <a:pt x="907" y="183"/>
                  </a:lnTo>
                  <a:lnTo>
                    <a:pt x="907" y="183"/>
                  </a:lnTo>
                  <a:lnTo>
                    <a:pt x="905" y="169"/>
                  </a:lnTo>
                  <a:lnTo>
                    <a:pt x="903" y="157"/>
                  </a:lnTo>
                  <a:lnTo>
                    <a:pt x="897" y="148"/>
                  </a:lnTo>
                  <a:lnTo>
                    <a:pt x="891" y="138"/>
                  </a:lnTo>
                  <a:lnTo>
                    <a:pt x="883" y="130"/>
                  </a:lnTo>
                  <a:lnTo>
                    <a:pt x="875" y="124"/>
                  </a:lnTo>
                  <a:lnTo>
                    <a:pt x="865" y="120"/>
                  </a:lnTo>
                  <a:lnTo>
                    <a:pt x="855" y="120"/>
                  </a:lnTo>
                  <a:lnTo>
                    <a:pt x="855" y="120"/>
                  </a:lnTo>
                  <a:close/>
                </a:path>
              </a:pathLst>
            </a:custGeom>
            <a:solidFill>
              <a:srgbClr val="FF9985"/>
            </a:solid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sp>
          <p:nvSpPr>
            <p:cNvPr id="27" name="Freeform 51">
              <a:extLst>
                <a:ext uri="{FF2B5EF4-FFF2-40B4-BE49-F238E27FC236}">
                  <a16:creationId xmlns:a16="http://schemas.microsoft.com/office/drawing/2014/main" id="{11CF1CA7-337F-417B-91A7-67D647AF3458}"/>
                </a:ext>
              </a:extLst>
            </p:cNvPr>
            <p:cNvSpPr>
              <a:spLocks/>
            </p:cNvSpPr>
            <p:nvPr/>
          </p:nvSpPr>
          <p:spPr bwMode="auto">
            <a:xfrm>
              <a:off x="942975" y="2249488"/>
              <a:ext cx="1109663" cy="1436687"/>
            </a:xfrm>
            <a:custGeom>
              <a:avLst/>
              <a:gdLst>
                <a:gd name="T0" fmla="*/ 596 w 699"/>
                <a:gd name="T1" fmla="*/ 629 h 905"/>
                <a:gd name="T2" fmla="*/ 662 w 699"/>
                <a:gd name="T3" fmla="*/ 653 h 905"/>
                <a:gd name="T4" fmla="*/ 676 w 699"/>
                <a:gd name="T5" fmla="*/ 657 h 905"/>
                <a:gd name="T6" fmla="*/ 685 w 699"/>
                <a:gd name="T7" fmla="*/ 655 h 905"/>
                <a:gd name="T8" fmla="*/ 699 w 699"/>
                <a:gd name="T9" fmla="*/ 631 h 905"/>
                <a:gd name="T10" fmla="*/ 664 w 699"/>
                <a:gd name="T11" fmla="*/ 555 h 905"/>
                <a:gd name="T12" fmla="*/ 566 w 699"/>
                <a:gd name="T13" fmla="*/ 525 h 905"/>
                <a:gd name="T14" fmla="*/ 480 w 699"/>
                <a:gd name="T15" fmla="*/ 471 h 905"/>
                <a:gd name="T16" fmla="*/ 412 w 699"/>
                <a:gd name="T17" fmla="*/ 398 h 905"/>
                <a:gd name="T18" fmla="*/ 367 w 699"/>
                <a:gd name="T19" fmla="*/ 308 h 905"/>
                <a:gd name="T20" fmla="*/ 347 w 699"/>
                <a:gd name="T21" fmla="*/ 207 h 905"/>
                <a:gd name="T22" fmla="*/ 251 w 699"/>
                <a:gd name="T23" fmla="*/ 203 h 905"/>
                <a:gd name="T24" fmla="*/ 213 w 699"/>
                <a:gd name="T25" fmla="*/ 173 h 905"/>
                <a:gd name="T26" fmla="*/ 209 w 699"/>
                <a:gd name="T27" fmla="*/ 165 h 905"/>
                <a:gd name="T28" fmla="*/ 207 w 699"/>
                <a:gd name="T29" fmla="*/ 123 h 905"/>
                <a:gd name="T30" fmla="*/ 227 w 699"/>
                <a:gd name="T31" fmla="*/ 75 h 905"/>
                <a:gd name="T32" fmla="*/ 235 w 699"/>
                <a:gd name="T33" fmla="*/ 51 h 905"/>
                <a:gd name="T34" fmla="*/ 223 w 699"/>
                <a:gd name="T35" fmla="*/ 24 h 905"/>
                <a:gd name="T36" fmla="*/ 195 w 699"/>
                <a:gd name="T37" fmla="*/ 4 h 905"/>
                <a:gd name="T38" fmla="*/ 171 w 699"/>
                <a:gd name="T39" fmla="*/ 0 h 905"/>
                <a:gd name="T40" fmla="*/ 136 w 699"/>
                <a:gd name="T41" fmla="*/ 10 h 905"/>
                <a:gd name="T42" fmla="*/ 112 w 699"/>
                <a:gd name="T43" fmla="*/ 32 h 905"/>
                <a:gd name="T44" fmla="*/ 108 w 699"/>
                <a:gd name="T45" fmla="*/ 51 h 905"/>
                <a:gd name="T46" fmla="*/ 128 w 699"/>
                <a:gd name="T47" fmla="*/ 107 h 905"/>
                <a:gd name="T48" fmla="*/ 136 w 699"/>
                <a:gd name="T49" fmla="*/ 137 h 905"/>
                <a:gd name="T50" fmla="*/ 132 w 699"/>
                <a:gd name="T51" fmla="*/ 165 h 905"/>
                <a:gd name="T52" fmla="*/ 118 w 699"/>
                <a:gd name="T53" fmla="*/ 185 h 905"/>
                <a:gd name="T54" fmla="*/ 74 w 699"/>
                <a:gd name="T55" fmla="*/ 207 h 905"/>
                <a:gd name="T56" fmla="*/ 62 w 699"/>
                <a:gd name="T57" fmla="*/ 207 h 905"/>
                <a:gd name="T58" fmla="*/ 0 w 699"/>
                <a:gd name="T59" fmla="*/ 207 h 905"/>
                <a:gd name="T60" fmla="*/ 10 w 699"/>
                <a:gd name="T61" fmla="*/ 312 h 905"/>
                <a:gd name="T62" fmla="*/ 36 w 699"/>
                <a:gd name="T63" fmla="*/ 412 h 905"/>
                <a:gd name="T64" fmla="*/ 74 w 699"/>
                <a:gd name="T65" fmla="*/ 505 h 905"/>
                <a:gd name="T66" fmla="*/ 126 w 699"/>
                <a:gd name="T67" fmla="*/ 593 h 905"/>
                <a:gd name="T68" fmla="*/ 187 w 699"/>
                <a:gd name="T69" fmla="*/ 670 h 905"/>
                <a:gd name="T70" fmla="*/ 261 w 699"/>
                <a:gd name="T71" fmla="*/ 740 h 905"/>
                <a:gd name="T72" fmla="*/ 341 w 699"/>
                <a:gd name="T73" fmla="*/ 798 h 905"/>
                <a:gd name="T74" fmla="*/ 430 w 699"/>
                <a:gd name="T75" fmla="*/ 846 h 905"/>
                <a:gd name="T76" fmla="*/ 528 w 699"/>
                <a:gd name="T77" fmla="*/ 879 h 905"/>
                <a:gd name="T78" fmla="*/ 630 w 699"/>
                <a:gd name="T79" fmla="*/ 899 h 905"/>
                <a:gd name="T80" fmla="*/ 699 w 699"/>
                <a:gd name="T81" fmla="*/ 834 h 905"/>
                <a:gd name="T82" fmla="*/ 691 w 699"/>
                <a:gd name="T83" fmla="*/ 816 h 905"/>
                <a:gd name="T84" fmla="*/ 681 w 699"/>
                <a:gd name="T85" fmla="*/ 808 h 905"/>
                <a:gd name="T86" fmla="*/ 662 w 699"/>
                <a:gd name="T87" fmla="*/ 812 h 905"/>
                <a:gd name="T88" fmla="*/ 608 w 699"/>
                <a:gd name="T89" fmla="*/ 834 h 905"/>
                <a:gd name="T90" fmla="*/ 586 w 699"/>
                <a:gd name="T91" fmla="*/ 838 h 905"/>
                <a:gd name="T92" fmla="*/ 534 w 699"/>
                <a:gd name="T93" fmla="*/ 820 h 905"/>
                <a:gd name="T94" fmla="*/ 500 w 699"/>
                <a:gd name="T95" fmla="*/ 774 h 905"/>
                <a:gd name="T96" fmla="*/ 492 w 699"/>
                <a:gd name="T97" fmla="*/ 732 h 905"/>
                <a:gd name="T98" fmla="*/ 508 w 699"/>
                <a:gd name="T99" fmla="*/ 674 h 905"/>
                <a:gd name="T100" fmla="*/ 550 w 699"/>
                <a:gd name="T101" fmla="*/ 637 h 905"/>
                <a:gd name="T102" fmla="*/ 586 w 699"/>
                <a:gd name="T103" fmla="*/ 629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9" h="905">
                  <a:moveTo>
                    <a:pt x="586" y="629"/>
                  </a:moveTo>
                  <a:lnTo>
                    <a:pt x="586" y="629"/>
                  </a:lnTo>
                  <a:lnTo>
                    <a:pt x="596" y="629"/>
                  </a:lnTo>
                  <a:lnTo>
                    <a:pt x="608" y="631"/>
                  </a:lnTo>
                  <a:lnTo>
                    <a:pt x="630" y="639"/>
                  </a:lnTo>
                  <a:lnTo>
                    <a:pt x="662" y="653"/>
                  </a:lnTo>
                  <a:lnTo>
                    <a:pt x="662" y="653"/>
                  </a:lnTo>
                  <a:lnTo>
                    <a:pt x="668" y="657"/>
                  </a:lnTo>
                  <a:lnTo>
                    <a:pt x="676" y="657"/>
                  </a:lnTo>
                  <a:lnTo>
                    <a:pt x="681" y="657"/>
                  </a:lnTo>
                  <a:lnTo>
                    <a:pt x="685" y="655"/>
                  </a:lnTo>
                  <a:lnTo>
                    <a:pt x="685" y="655"/>
                  </a:lnTo>
                  <a:lnTo>
                    <a:pt x="691" y="649"/>
                  </a:lnTo>
                  <a:lnTo>
                    <a:pt x="695" y="643"/>
                  </a:lnTo>
                  <a:lnTo>
                    <a:pt x="699" y="631"/>
                  </a:lnTo>
                  <a:lnTo>
                    <a:pt x="699" y="559"/>
                  </a:lnTo>
                  <a:lnTo>
                    <a:pt x="699" y="559"/>
                  </a:lnTo>
                  <a:lnTo>
                    <a:pt x="664" y="555"/>
                  </a:lnTo>
                  <a:lnTo>
                    <a:pt x="630" y="549"/>
                  </a:lnTo>
                  <a:lnTo>
                    <a:pt x="598" y="539"/>
                  </a:lnTo>
                  <a:lnTo>
                    <a:pt x="566" y="525"/>
                  </a:lnTo>
                  <a:lnTo>
                    <a:pt x="536" y="511"/>
                  </a:lnTo>
                  <a:lnTo>
                    <a:pt x="508" y="493"/>
                  </a:lnTo>
                  <a:lnTo>
                    <a:pt x="480" y="471"/>
                  </a:lnTo>
                  <a:lnTo>
                    <a:pt x="456" y="449"/>
                  </a:lnTo>
                  <a:lnTo>
                    <a:pt x="434" y="426"/>
                  </a:lnTo>
                  <a:lnTo>
                    <a:pt x="412" y="398"/>
                  </a:lnTo>
                  <a:lnTo>
                    <a:pt x="395" y="370"/>
                  </a:lnTo>
                  <a:lnTo>
                    <a:pt x="381" y="340"/>
                  </a:lnTo>
                  <a:lnTo>
                    <a:pt x="367" y="308"/>
                  </a:lnTo>
                  <a:lnTo>
                    <a:pt x="357" y="276"/>
                  </a:lnTo>
                  <a:lnTo>
                    <a:pt x="351" y="242"/>
                  </a:lnTo>
                  <a:lnTo>
                    <a:pt x="347" y="207"/>
                  </a:lnTo>
                  <a:lnTo>
                    <a:pt x="269" y="207"/>
                  </a:lnTo>
                  <a:lnTo>
                    <a:pt x="269" y="207"/>
                  </a:lnTo>
                  <a:lnTo>
                    <a:pt x="251" y="203"/>
                  </a:lnTo>
                  <a:lnTo>
                    <a:pt x="235" y="195"/>
                  </a:lnTo>
                  <a:lnTo>
                    <a:pt x="223" y="185"/>
                  </a:lnTo>
                  <a:lnTo>
                    <a:pt x="213" y="173"/>
                  </a:lnTo>
                  <a:lnTo>
                    <a:pt x="213" y="173"/>
                  </a:lnTo>
                  <a:lnTo>
                    <a:pt x="209" y="165"/>
                  </a:lnTo>
                  <a:lnTo>
                    <a:pt x="209" y="165"/>
                  </a:lnTo>
                  <a:lnTo>
                    <a:pt x="205" y="151"/>
                  </a:lnTo>
                  <a:lnTo>
                    <a:pt x="205" y="137"/>
                  </a:lnTo>
                  <a:lnTo>
                    <a:pt x="207" y="123"/>
                  </a:lnTo>
                  <a:lnTo>
                    <a:pt x="213" y="107"/>
                  </a:lnTo>
                  <a:lnTo>
                    <a:pt x="213" y="107"/>
                  </a:lnTo>
                  <a:lnTo>
                    <a:pt x="227" y="75"/>
                  </a:lnTo>
                  <a:lnTo>
                    <a:pt x="233" y="61"/>
                  </a:lnTo>
                  <a:lnTo>
                    <a:pt x="235" y="51"/>
                  </a:lnTo>
                  <a:lnTo>
                    <a:pt x="235" y="51"/>
                  </a:lnTo>
                  <a:lnTo>
                    <a:pt x="233" y="41"/>
                  </a:lnTo>
                  <a:lnTo>
                    <a:pt x="229" y="32"/>
                  </a:lnTo>
                  <a:lnTo>
                    <a:pt x="223" y="24"/>
                  </a:lnTo>
                  <a:lnTo>
                    <a:pt x="215" y="16"/>
                  </a:lnTo>
                  <a:lnTo>
                    <a:pt x="205" y="10"/>
                  </a:lnTo>
                  <a:lnTo>
                    <a:pt x="195" y="4"/>
                  </a:lnTo>
                  <a:lnTo>
                    <a:pt x="183" y="2"/>
                  </a:lnTo>
                  <a:lnTo>
                    <a:pt x="171" y="0"/>
                  </a:lnTo>
                  <a:lnTo>
                    <a:pt x="171" y="0"/>
                  </a:lnTo>
                  <a:lnTo>
                    <a:pt x="157" y="2"/>
                  </a:lnTo>
                  <a:lnTo>
                    <a:pt x="145" y="4"/>
                  </a:lnTo>
                  <a:lnTo>
                    <a:pt x="136" y="10"/>
                  </a:lnTo>
                  <a:lnTo>
                    <a:pt x="126" y="16"/>
                  </a:lnTo>
                  <a:lnTo>
                    <a:pt x="118" y="24"/>
                  </a:lnTo>
                  <a:lnTo>
                    <a:pt x="112" y="32"/>
                  </a:lnTo>
                  <a:lnTo>
                    <a:pt x="110" y="41"/>
                  </a:lnTo>
                  <a:lnTo>
                    <a:pt x="108" y="51"/>
                  </a:lnTo>
                  <a:lnTo>
                    <a:pt x="108" y="51"/>
                  </a:lnTo>
                  <a:lnTo>
                    <a:pt x="110" y="61"/>
                  </a:lnTo>
                  <a:lnTo>
                    <a:pt x="114" y="75"/>
                  </a:lnTo>
                  <a:lnTo>
                    <a:pt x="128" y="107"/>
                  </a:lnTo>
                  <a:lnTo>
                    <a:pt x="128" y="107"/>
                  </a:lnTo>
                  <a:lnTo>
                    <a:pt x="134" y="123"/>
                  </a:lnTo>
                  <a:lnTo>
                    <a:pt x="136" y="137"/>
                  </a:lnTo>
                  <a:lnTo>
                    <a:pt x="136" y="151"/>
                  </a:lnTo>
                  <a:lnTo>
                    <a:pt x="132" y="165"/>
                  </a:lnTo>
                  <a:lnTo>
                    <a:pt x="132" y="165"/>
                  </a:lnTo>
                  <a:lnTo>
                    <a:pt x="128" y="173"/>
                  </a:lnTo>
                  <a:lnTo>
                    <a:pt x="128" y="173"/>
                  </a:lnTo>
                  <a:lnTo>
                    <a:pt x="118" y="185"/>
                  </a:lnTo>
                  <a:lnTo>
                    <a:pt x="106" y="195"/>
                  </a:lnTo>
                  <a:lnTo>
                    <a:pt x="92" y="203"/>
                  </a:lnTo>
                  <a:lnTo>
                    <a:pt x="74" y="207"/>
                  </a:lnTo>
                  <a:lnTo>
                    <a:pt x="74" y="207"/>
                  </a:lnTo>
                  <a:lnTo>
                    <a:pt x="64" y="207"/>
                  </a:lnTo>
                  <a:lnTo>
                    <a:pt x="62" y="207"/>
                  </a:lnTo>
                  <a:lnTo>
                    <a:pt x="58" y="207"/>
                  </a:lnTo>
                  <a:lnTo>
                    <a:pt x="0" y="207"/>
                  </a:lnTo>
                  <a:lnTo>
                    <a:pt x="0" y="207"/>
                  </a:lnTo>
                  <a:lnTo>
                    <a:pt x="2" y="242"/>
                  </a:lnTo>
                  <a:lnTo>
                    <a:pt x="6" y="276"/>
                  </a:lnTo>
                  <a:lnTo>
                    <a:pt x="10" y="312"/>
                  </a:lnTo>
                  <a:lnTo>
                    <a:pt x="18" y="346"/>
                  </a:lnTo>
                  <a:lnTo>
                    <a:pt x="26" y="378"/>
                  </a:lnTo>
                  <a:lnTo>
                    <a:pt x="36" y="412"/>
                  </a:lnTo>
                  <a:lnTo>
                    <a:pt x="48" y="444"/>
                  </a:lnTo>
                  <a:lnTo>
                    <a:pt x="60" y="475"/>
                  </a:lnTo>
                  <a:lnTo>
                    <a:pt x="74" y="505"/>
                  </a:lnTo>
                  <a:lnTo>
                    <a:pt x="90" y="535"/>
                  </a:lnTo>
                  <a:lnTo>
                    <a:pt x="108" y="563"/>
                  </a:lnTo>
                  <a:lnTo>
                    <a:pt x="126" y="593"/>
                  </a:lnTo>
                  <a:lnTo>
                    <a:pt x="145" y="619"/>
                  </a:lnTo>
                  <a:lnTo>
                    <a:pt x="165" y="645"/>
                  </a:lnTo>
                  <a:lnTo>
                    <a:pt x="187" y="670"/>
                  </a:lnTo>
                  <a:lnTo>
                    <a:pt x="211" y="694"/>
                  </a:lnTo>
                  <a:lnTo>
                    <a:pt x="235" y="718"/>
                  </a:lnTo>
                  <a:lnTo>
                    <a:pt x="261" y="740"/>
                  </a:lnTo>
                  <a:lnTo>
                    <a:pt x="287" y="760"/>
                  </a:lnTo>
                  <a:lnTo>
                    <a:pt x="313" y="780"/>
                  </a:lnTo>
                  <a:lnTo>
                    <a:pt x="341" y="798"/>
                  </a:lnTo>
                  <a:lnTo>
                    <a:pt x="371" y="816"/>
                  </a:lnTo>
                  <a:lnTo>
                    <a:pt x="401" y="832"/>
                  </a:lnTo>
                  <a:lnTo>
                    <a:pt x="430" y="846"/>
                  </a:lnTo>
                  <a:lnTo>
                    <a:pt x="462" y="858"/>
                  </a:lnTo>
                  <a:lnTo>
                    <a:pt x="494" y="869"/>
                  </a:lnTo>
                  <a:lnTo>
                    <a:pt x="528" y="879"/>
                  </a:lnTo>
                  <a:lnTo>
                    <a:pt x="560" y="887"/>
                  </a:lnTo>
                  <a:lnTo>
                    <a:pt x="594" y="895"/>
                  </a:lnTo>
                  <a:lnTo>
                    <a:pt x="630" y="899"/>
                  </a:lnTo>
                  <a:lnTo>
                    <a:pt x="664" y="903"/>
                  </a:lnTo>
                  <a:lnTo>
                    <a:pt x="699" y="905"/>
                  </a:lnTo>
                  <a:lnTo>
                    <a:pt x="699" y="834"/>
                  </a:lnTo>
                  <a:lnTo>
                    <a:pt x="699" y="834"/>
                  </a:lnTo>
                  <a:lnTo>
                    <a:pt x="695" y="822"/>
                  </a:lnTo>
                  <a:lnTo>
                    <a:pt x="691" y="816"/>
                  </a:lnTo>
                  <a:lnTo>
                    <a:pt x="685" y="810"/>
                  </a:lnTo>
                  <a:lnTo>
                    <a:pt x="685" y="810"/>
                  </a:lnTo>
                  <a:lnTo>
                    <a:pt x="681" y="808"/>
                  </a:lnTo>
                  <a:lnTo>
                    <a:pt x="676" y="808"/>
                  </a:lnTo>
                  <a:lnTo>
                    <a:pt x="668" y="810"/>
                  </a:lnTo>
                  <a:lnTo>
                    <a:pt x="662" y="812"/>
                  </a:lnTo>
                  <a:lnTo>
                    <a:pt x="662" y="812"/>
                  </a:lnTo>
                  <a:lnTo>
                    <a:pt x="630" y="826"/>
                  </a:lnTo>
                  <a:lnTo>
                    <a:pt x="608" y="834"/>
                  </a:lnTo>
                  <a:lnTo>
                    <a:pt x="596" y="836"/>
                  </a:lnTo>
                  <a:lnTo>
                    <a:pt x="586" y="838"/>
                  </a:lnTo>
                  <a:lnTo>
                    <a:pt x="586" y="838"/>
                  </a:lnTo>
                  <a:lnTo>
                    <a:pt x="566" y="836"/>
                  </a:lnTo>
                  <a:lnTo>
                    <a:pt x="550" y="830"/>
                  </a:lnTo>
                  <a:lnTo>
                    <a:pt x="534" y="820"/>
                  </a:lnTo>
                  <a:lnTo>
                    <a:pt x="520" y="806"/>
                  </a:lnTo>
                  <a:lnTo>
                    <a:pt x="508" y="792"/>
                  </a:lnTo>
                  <a:lnTo>
                    <a:pt x="500" y="774"/>
                  </a:lnTo>
                  <a:lnTo>
                    <a:pt x="494" y="754"/>
                  </a:lnTo>
                  <a:lnTo>
                    <a:pt x="492" y="732"/>
                  </a:lnTo>
                  <a:lnTo>
                    <a:pt x="492" y="732"/>
                  </a:lnTo>
                  <a:lnTo>
                    <a:pt x="494" y="712"/>
                  </a:lnTo>
                  <a:lnTo>
                    <a:pt x="500" y="692"/>
                  </a:lnTo>
                  <a:lnTo>
                    <a:pt x="508" y="674"/>
                  </a:lnTo>
                  <a:lnTo>
                    <a:pt x="520" y="658"/>
                  </a:lnTo>
                  <a:lnTo>
                    <a:pt x="534" y="647"/>
                  </a:lnTo>
                  <a:lnTo>
                    <a:pt x="550" y="637"/>
                  </a:lnTo>
                  <a:lnTo>
                    <a:pt x="566" y="631"/>
                  </a:lnTo>
                  <a:lnTo>
                    <a:pt x="586" y="629"/>
                  </a:lnTo>
                  <a:lnTo>
                    <a:pt x="586" y="629"/>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汉仪昌黎宋刻本(原版)W" panose="00020600040101010101" pitchFamily="18" charset="-122"/>
                <a:ea typeface="汉仪昌黎宋刻本(原版)W" panose="00020600040101010101" pitchFamily="18" charset="-122"/>
              </a:endParaRPr>
            </a:p>
          </p:txBody>
        </p:sp>
      </p:grpSp>
      <p:grpSp>
        <p:nvGrpSpPr>
          <p:cNvPr id="28" name="组合 27">
            <a:extLst>
              <a:ext uri="{FF2B5EF4-FFF2-40B4-BE49-F238E27FC236}">
                <a16:creationId xmlns:a16="http://schemas.microsoft.com/office/drawing/2014/main" id="{BE867E81-C9F9-4501-9A46-83E6664EA117}"/>
              </a:ext>
            </a:extLst>
          </p:cNvPr>
          <p:cNvGrpSpPr/>
          <p:nvPr/>
        </p:nvGrpSpPr>
        <p:grpSpPr>
          <a:xfrm>
            <a:off x="8648498" y="1309676"/>
            <a:ext cx="2985434" cy="1770226"/>
            <a:chOff x="8280198" y="1339744"/>
            <a:chExt cx="2985434" cy="1770226"/>
          </a:xfrm>
        </p:grpSpPr>
        <p:sp>
          <p:nvSpPr>
            <p:cNvPr id="29" name="文本框 28">
              <a:extLst>
                <a:ext uri="{FF2B5EF4-FFF2-40B4-BE49-F238E27FC236}">
                  <a16:creationId xmlns:a16="http://schemas.microsoft.com/office/drawing/2014/main" id="{0D024143-0ED9-4017-9F65-92BAF7E2B33F}"/>
                </a:ext>
              </a:extLst>
            </p:cNvPr>
            <p:cNvSpPr txBox="1"/>
            <p:nvPr/>
          </p:nvSpPr>
          <p:spPr>
            <a:xfrm>
              <a:off x="8280198" y="1339744"/>
              <a:ext cx="2985433" cy="523220"/>
            </a:xfrm>
            <a:prstGeom prst="rect">
              <a:avLst/>
            </a:prstGeom>
            <a:noFill/>
          </p:spPr>
          <p:txBody>
            <a:bodyPr vert="horz"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研究过程</a:t>
              </a:r>
            </a:p>
          </p:txBody>
        </p:sp>
        <p:sp>
          <p:nvSpPr>
            <p:cNvPr id="30" name="矩形 29">
              <a:extLst>
                <a:ext uri="{FF2B5EF4-FFF2-40B4-BE49-F238E27FC236}">
                  <a16:creationId xmlns:a16="http://schemas.microsoft.com/office/drawing/2014/main" id="{C91655F3-3A40-4472-9478-20F1215BD0F1}"/>
                </a:ext>
              </a:extLst>
            </p:cNvPr>
            <p:cNvSpPr/>
            <p:nvPr/>
          </p:nvSpPr>
          <p:spPr>
            <a:xfrm>
              <a:off x="8280200" y="1918234"/>
              <a:ext cx="2985432" cy="1191736"/>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grpSp>
        <p:nvGrpSpPr>
          <p:cNvPr id="31" name="组合 30">
            <a:extLst>
              <a:ext uri="{FF2B5EF4-FFF2-40B4-BE49-F238E27FC236}">
                <a16:creationId xmlns:a16="http://schemas.microsoft.com/office/drawing/2014/main" id="{1B185ECE-9B30-4424-86E5-566105DEA90F}"/>
              </a:ext>
            </a:extLst>
          </p:cNvPr>
          <p:cNvGrpSpPr/>
          <p:nvPr/>
        </p:nvGrpSpPr>
        <p:grpSpPr>
          <a:xfrm>
            <a:off x="8648498" y="3778098"/>
            <a:ext cx="2985434" cy="1770226"/>
            <a:chOff x="8280198" y="1339744"/>
            <a:chExt cx="2985434" cy="1770226"/>
          </a:xfrm>
        </p:grpSpPr>
        <p:sp>
          <p:nvSpPr>
            <p:cNvPr id="32" name="文本框 31">
              <a:extLst>
                <a:ext uri="{FF2B5EF4-FFF2-40B4-BE49-F238E27FC236}">
                  <a16:creationId xmlns:a16="http://schemas.microsoft.com/office/drawing/2014/main" id="{459A8281-FF08-4A3C-AB04-6150202769A8}"/>
                </a:ext>
              </a:extLst>
            </p:cNvPr>
            <p:cNvSpPr txBox="1"/>
            <p:nvPr/>
          </p:nvSpPr>
          <p:spPr>
            <a:xfrm>
              <a:off x="8280198" y="1339744"/>
              <a:ext cx="2985433" cy="523220"/>
            </a:xfrm>
            <a:prstGeom prst="rect">
              <a:avLst/>
            </a:prstGeom>
            <a:noFill/>
          </p:spPr>
          <p:txBody>
            <a:bodyPr vert="horz" wrap="square" rtlCol="0">
              <a:spAutoFit/>
            </a:bodyPr>
            <a:lstStyle/>
            <a:p>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研究过程</a:t>
              </a:r>
            </a:p>
          </p:txBody>
        </p:sp>
        <p:sp>
          <p:nvSpPr>
            <p:cNvPr id="33" name="矩形 32">
              <a:extLst>
                <a:ext uri="{FF2B5EF4-FFF2-40B4-BE49-F238E27FC236}">
                  <a16:creationId xmlns:a16="http://schemas.microsoft.com/office/drawing/2014/main" id="{028CFADB-D568-4F16-B28D-9C70AB59602E}"/>
                </a:ext>
              </a:extLst>
            </p:cNvPr>
            <p:cNvSpPr/>
            <p:nvPr/>
          </p:nvSpPr>
          <p:spPr>
            <a:xfrm>
              <a:off x="8280200" y="1918234"/>
              <a:ext cx="2985432" cy="1191736"/>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grpSp>
        <p:nvGrpSpPr>
          <p:cNvPr id="34" name="组合 33">
            <a:extLst>
              <a:ext uri="{FF2B5EF4-FFF2-40B4-BE49-F238E27FC236}">
                <a16:creationId xmlns:a16="http://schemas.microsoft.com/office/drawing/2014/main" id="{06CA2632-0CD4-430C-881D-43901796A042}"/>
              </a:ext>
            </a:extLst>
          </p:cNvPr>
          <p:cNvGrpSpPr/>
          <p:nvPr/>
        </p:nvGrpSpPr>
        <p:grpSpPr>
          <a:xfrm>
            <a:off x="558068" y="1309676"/>
            <a:ext cx="2985433" cy="1770226"/>
            <a:chOff x="558068" y="1309676"/>
            <a:chExt cx="2985433" cy="1770226"/>
          </a:xfrm>
        </p:grpSpPr>
        <p:sp>
          <p:nvSpPr>
            <p:cNvPr id="35" name="文本框 34">
              <a:extLst>
                <a:ext uri="{FF2B5EF4-FFF2-40B4-BE49-F238E27FC236}">
                  <a16:creationId xmlns:a16="http://schemas.microsoft.com/office/drawing/2014/main" id="{DB4F7586-C482-4B60-8E9A-AFA8E9215107}"/>
                </a:ext>
              </a:extLst>
            </p:cNvPr>
            <p:cNvSpPr txBox="1"/>
            <p:nvPr/>
          </p:nvSpPr>
          <p:spPr>
            <a:xfrm>
              <a:off x="558068" y="1309676"/>
              <a:ext cx="2985433" cy="523220"/>
            </a:xfrm>
            <a:prstGeom prst="rect">
              <a:avLst/>
            </a:prstGeom>
            <a:noFill/>
          </p:spPr>
          <p:txBody>
            <a:bodyPr vert="horz" wrap="square" rtlCol="0">
              <a:spAutoFit/>
            </a:bodyPr>
            <a:lstStyle/>
            <a:p>
              <a:pPr algn="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研究过程</a:t>
              </a:r>
            </a:p>
          </p:txBody>
        </p:sp>
        <p:sp>
          <p:nvSpPr>
            <p:cNvPr id="36" name="矩形 35">
              <a:extLst>
                <a:ext uri="{FF2B5EF4-FFF2-40B4-BE49-F238E27FC236}">
                  <a16:creationId xmlns:a16="http://schemas.microsoft.com/office/drawing/2014/main" id="{178734C8-994B-42E6-B76B-C2FF562A86CE}"/>
                </a:ext>
              </a:extLst>
            </p:cNvPr>
            <p:cNvSpPr/>
            <p:nvPr/>
          </p:nvSpPr>
          <p:spPr>
            <a:xfrm>
              <a:off x="558069" y="1888166"/>
              <a:ext cx="2985432" cy="1191736"/>
            </a:xfrm>
            <a:prstGeom prst="rect">
              <a:avLst/>
            </a:prstGeom>
          </p:spPr>
          <p:txBody>
            <a:bodyPr vert="horz" wrap="square">
              <a:spAutoFit/>
            </a:bodyPr>
            <a:lstStyle/>
            <a:p>
              <a:pPr algn="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grpSp>
        <p:nvGrpSpPr>
          <p:cNvPr id="37" name="组合 36">
            <a:extLst>
              <a:ext uri="{FF2B5EF4-FFF2-40B4-BE49-F238E27FC236}">
                <a16:creationId xmlns:a16="http://schemas.microsoft.com/office/drawing/2014/main" id="{092C6DA5-230D-426E-9776-C7D74D3EE95E}"/>
              </a:ext>
            </a:extLst>
          </p:cNvPr>
          <p:cNvGrpSpPr/>
          <p:nvPr/>
        </p:nvGrpSpPr>
        <p:grpSpPr>
          <a:xfrm>
            <a:off x="558068" y="3778098"/>
            <a:ext cx="2985433" cy="1770226"/>
            <a:chOff x="558068" y="3778098"/>
            <a:chExt cx="2985433" cy="1770226"/>
          </a:xfrm>
        </p:grpSpPr>
        <p:sp>
          <p:nvSpPr>
            <p:cNvPr id="38" name="文本框 37">
              <a:extLst>
                <a:ext uri="{FF2B5EF4-FFF2-40B4-BE49-F238E27FC236}">
                  <a16:creationId xmlns:a16="http://schemas.microsoft.com/office/drawing/2014/main" id="{A4DE6BF8-AA0A-44B3-85A4-6FE6749B297E}"/>
                </a:ext>
              </a:extLst>
            </p:cNvPr>
            <p:cNvSpPr txBox="1"/>
            <p:nvPr/>
          </p:nvSpPr>
          <p:spPr>
            <a:xfrm>
              <a:off x="558068" y="3778098"/>
              <a:ext cx="2985433" cy="523220"/>
            </a:xfrm>
            <a:prstGeom prst="rect">
              <a:avLst/>
            </a:prstGeom>
            <a:noFill/>
          </p:spPr>
          <p:txBody>
            <a:bodyPr vert="horz" wrap="square" rtlCol="0">
              <a:spAutoFit/>
            </a:bodyPr>
            <a:lstStyle/>
            <a:p>
              <a:pPr algn="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研究过程</a:t>
              </a:r>
            </a:p>
          </p:txBody>
        </p:sp>
        <p:sp>
          <p:nvSpPr>
            <p:cNvPr id="39" name="矩形 38">
              <a:extLst>
                <a:ext uri="{FF2B5EF4-FFF2-40B4-BE49-F238E27FC236}">
                  <a16:creationId xmlns:a16="http://schemas.microsoft.com/office/drawing/2014/main" id="{1ABC30C0-3E40-47C2-ACF5-849E091D7059}"/>
                </a:ext>
              </a:extLst>
            </p:cNvPr>
            <p:cNvSpPr/>
            <p:nvPr/>
          </p:nvSpPr>
          <p:spPr>
            <a:xfrm>
              <a:off x="558069" y="4356588"/>
              <a:ext cx="2985432" cy="1191736"/>
            </a:xfrm>
            <a:prstGeom prst="rect">
              <a:avLst/>
            </a:prstGeom>
          </p:spPr>
          <p:txBody>
            <a:bodyPr vert="horz" wrap="square">
              <a:spAutoFit/>
            </a:bodyPr>
            <a:lstStyle/>
            <a:p>
              <a:pPr algn="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grpSp>
      <p:sp>
        <p:nvSpPr>
          <p:cNvPr id="40" name="文本框 39">
            <a:extLst>
              <a:ext uri="{FF2B5EF4-FFF2-40B4-BE49-F238E27FC236}">
                <a16:creationId xmlns:a16="http://schemas.microsoft.com/office/drawing/2014/main" id="{D0E4E372-0E6A-4C4A-A7E6-0332F57253E6}"/>
              </a:ext>
            </a:extLst>
          </p:cNvPr>
          <p:cNvSpPr txBox="1"/>
          <p:nvPr/>
        </p:nvSpPr>
        <p:spPr>
          <a:xfrm rot="19800000">
            <a:off x="4789704" y="2217916"/>
            <a:ext cx="1174976" cy="369332"/>
          </a:xfrm>
          <a:prstGeom prst="rect">
            <a:avLst/>
          </a:prstGeom>
          <a:noFill/>
        </p:spPr>
        <p:txBody>
          <a:bodyPr wrap="square" rtlCol="0">
            <a:spAutoFit/>
          </a:bodyPr>
          <a:lstStyle/>
          <a:p>
            <a:pPr algn="ctr"/>
            <a:r>
              <a:rPr lang="en-US" altLang="zh-CN" dirty="0">
                <a:solidFill>
                  <a:schemeClr val="bg1"/>
                </a:solidFill>
                <a:latin typeface="汉仪昌黎宋刻本(原版)W" panose="00020600040101010101" pitchFamily="18" charset="-122"/>
                <a:ea typeface="汉仪昌黎宋刻本(原版)W" panose="00020600040101010101" pitchFamily="18" charset="-122"/>
              </a:rPr>
              <a:t>Title</a:t>
            </a:r>
            <a:r>
              <a:rPr lang="zh-CN" altLang="en-US" dirty="0">
                <a:solidFill>
                  <a:schemeClr val="bg1"/>
                </a:solidFill>
                <a:latin typeface="汉仪昌黎宋刻本(原版)W" panose="00020600040101010101" pitchFamily="18" charset="-122"/>
                <a:ea typeface="汉仪昌黎宋刻本(原版)W" panose="00020600040101010101" pitchFamily="18" charset="-122"/>
              </a:rPr>
              <a:t> </a:t>
            </a:r>
            <a:r>
              <a:rPr lang="en-US" altLang="zh-CN" dirty="0">
                <a:solidFill>
                  <a:schemeClr val="bg1"/>
                </a:solidFill>
                <a:latin typeface="汉仪昌黎宋刻本(原版)W" panose="00020600040101010101" pitchFamily="18" charset="-122"/>
                <a:ea typeface="汉仪昌黎宋刻本(原版)W" panose="00020600040101010101" pitchFamily="18" charset="-122"/>
              </a:rPr>
              <a:t>01</a:t>
            </a:r>
            <a:endParaRPr lang="zh-CN" altLang="en-US" dirty="0">
              <a:solidFill>
                <a:schemeClr val="bg1"/>
              </a:solidFill>
              <a:latin typeface="汉仪昌黎宋刻本(原版)W" panose="00020600040101010101" pitchFamily="18" charset="-122"/>
              <a:ea typeface="汉仪昌黎宋刻本(原版)W" panose="00020600040101010101" pitchFamily="18" charset="-122"/>
            </a:endParaRPr>
          </a:p>
        </p:txBody>
      </p:sp>
      <p:sp>
        <p:nvSpPr>
          <p:cNvPr id="41" name="文本框 40">
            <a:extLst>
              <a:ext uri="{FF2B5EF4-FFF2-40B4-BE49-F238E27FC236}">
                <a16:creationId xmlns:a16="http://schemas.microsoft.com/office/drawing/2014/main" id="{9A8CC791-33B3-4DF8-95B7-8C6DCDC90DAA}"/>
              </a:ext>
            </a:extLst>
          </p:cNvPr>
          <p:cNvSpPr txBox="1"/>
          <p:nvPr/>
        </p:nvSpPr>
        <p:spPr>
          <a:xfrm rot="2938812">
            <a:off x="6493403" y="2515517"/>
            <a:ext cx="1174976" cy="369332"/>
          </a:xfrm>
          <a:prstGeom prst="rect">
            <a:avLst/>
          </a:prstGeom>
          <a:noFill/>
        </p:spPr>
        <p:txBody>
          <a:bodyPr wrap="square" rtlCol="0">
            <a:spAutoFit/>
          </a:bodyPr>
          <a:lstStyle/>
          <a:p>
            <a:pPr algn="ctr"/>
            <a:r>
              <a:rPr lang="en-US" altLang="zh-CN" dirty="0">
                <a:solidFill>
                  <a:schemeClr val="bg1"/>
                </a:solidFill>
                <a:latin typeface="汉仪昌黎宋刻本(原版)W" panose="00020600040101010101" pitchFamily="18" charset="-122"/>
                <a:ea typeface="汉仪昌黎宋刻本(原版)W" panose="00020600040101010101" pitchFamily="18" charset="-122"/>
              </a:rPr>
              <a:t>Title</a:t>
            </a:r>
            <a:r>
              <a:rPr lang="zh-CN" altLang="en-US" dirty="0">
                <a:solidFill>
                  <a:schemeClr val="bg1"/>
                </a:solidFill>
                <a:latin typeface="汉仪昌黎宋刻本(原版)W" panose="00020600040101010101" pitchFamily="18" charset="-122"/>
                <a:ea typeface="汉仪昌黎宋刻本(原版)W" panose="00020600040101010101" pitchFamily="18" charset="-122"/>
              </a:rPr>
              <a:t> </a:t>
            </a:r>
            <a:r>
              <a:rPr lang="en-US" altLang="zh-CN" dirty="0">
                <a:solidFill>
                  <a:schemeClr val="bg1"/>
                </a:solidFill>
                <a:latin typeface="汉仪昌黎宋刻本(原版)W" panose="00020600040101010101" pitchFamily="18" charset="-122"/>
                <a:ea typeface="汉仪昌黎宋刻本(原版)W" panose="00020600040101010101" pitchFamily="18" charset="-122"/>
              </a:rPr>
              <a:t>02</a:t>
            </a:r>
            <a:endParaRPr lang="zh-CN" altLang="en-US" dirty="0">
              <a:solidFill>
                <a:schemeClr val="bg1"/>
              </a:solidFill>
              <a:latin typeface="汉仪昌黎宋刻本(原版)W" panose="00020600040101010101" pitchFamily="18" charset="-122"/>
              <a:ea typeface="汉仪昌黎宋刻本(原版)W" panose="00020600040101010101" pitchFamily="18" charset="-122"/>
            </a:endParaRPr>
          </a:p>
        </p:txBody>
      </p:sp>
      <p:sp>
        <p:nvSpPr>
          <p:cNvPr id="42" name="文本框 41">
            <a:extLst>
              <a:ext uri="{FF2B5EF4-FFF2-40B4-BE49-F238E27FC236}">
                <a16:creationId xmlns:a16="http://schemas.microsoft.com/office/drawing/2014/main" id="{590F83F0-08E8-4A70-8947-0CB14FCE447F}"/>
              </a:ext>
            </a:extLst>
          </p:cNvPr>
          <p:cNvSpPr txBox="1"/>
          <p:nvPr/>
        </p:nvSpPr>
        <p:spPr>
          <a:xfrm rot="8631880">
            <a:off x="6187627" y="4235544"/>
            <a:ext cx="1174976" cy="369332"/>
          </a:xfrm>
          <a:prstGeom prst="rect">
            <a:avLst/>
          </a:prstGeom>
          <a:noFill/>
        </p:spPr>
        <p:txBody>
          <a:bodyPr wrap="square" rtlCol="0">
            <a:spAutoFit/>
          </a:bodyPr>
          <a:lstStyle/>
          <a:p>
            <a:pPr algn="ctr"/>
            <a:r>
              <a:rPr lang="en-US" altLang="zh-CN" dirty="0">
                <a:solidFill>
                  <a:schemeClr val="bg1"/>
                </a:solidFill>
                <a:latin typeface="汉仪昌黎宋刻本(原版)W" panose="00020600040101010101" pitchFamily="18" charset="-122"/>
                <a:ea typeface="汉仪昌黎宋刻本(原版)W" panose="00020600040101010101" pitchFamily="18" charset="-122"/>
              </a:rPr>
              <a:t>Title</a:t>
            </a:r>
            <a:r>
              <a:rPr lang="zh-CN" altLang="en-US" dirty="0">
                <a:solidFill>
                  <a:schemeClr val="bg1"/>
                </a:solidFill>
                <a:latin typeface="汉仪昌黎宋刻本(原版)W" panose="00020600040101010101" pitchFamily="18" charset="-122"/>
                <a:ea typeface="汉仪昌黎宋刻本(原版)W" panose="00020600040101010101" pitchFamily="18" charset="-122"/>
              </a:rPr>
              <a:t> </a:t>
            </a:r>
            <a:r>
              <a:rPr lang="en-US" altLang="zh-CN" dirty="0">
                <a:solidFill>
                  <a:schemeClr val="bg1"/>
                </a:solidFill>
                <a:latin typeface="汉仪昌黎宋刻本(原版)W" panose="00020600040101010101" pitchFamily="18" charset="-122"/>
                <a:ea typeface="汉仪昌黎宋刻本(原版)W" panose="00020600040101010101" pitchFamily="18" charset="-122"/>
              </a:rPr>
              <a:t>03</a:t>
            </a:r>
            <a:endParaRPr lang="zh-CN" altLang="en-US" dirty="0">
              <a:solidFill>
                <a:schemeClr val="bg1"/>
              </a:solidFill>
              <a:latin typeface="汉仪昌黎宋刻本(原版)W" panose="00020600040101010101" pitchFamily="18" charset="-122"/>
              <a:ea typeface="汉仪昌黎宋刻本(原版)W" panose="00020600040101010101" pitchFamily="18" charset="-122"/>
            </a:endParaRPr>
          </a:p>
        </p:txBody>
      </p:sp>
      <p:sp>
        <p:nvSpPr>
          <p:cNvPr id="43" name="文本框 42">
            <a:extLst>
              <a:ext uri="{FF2B5EF4-FFF2-40B4-BE49-F238E27FC236}">
                <a16:creationId xmlns:a16="http://schemas.microsoft.com/office/drawing/2014/main" id="{8787FA94-D02B-47E7-AD5E-AF407F61CD2B}"/>
              </a:ext>
            </a:extLst>
          </p:cNvPr>
          <p:cNvSpPr txBox="1"/>
          <p:nvPr/>
        </p:nvSpPr>
        <p:spPr>
          <a:xfrm rot="13862082">
            <a:off x="4500186" y="3992827"/>
            <a:ext cx="1174976" cy="369332"/>
          </a:xfrm>
          <a:prstGeom prst="rect">
            <a:avLst/>
          </a:prstGeom>
          <a:noFill/>
        </p:spPr>
        <p:txBody>
          <a:bodyPr wrap="square" rtlCol="0">
            <a:spAutoFit/>
          </a:bodyPr>
          <a:lstStyle/>
          <a:p>
            <a:pPr algn="ctr"/>
            <a:r>
              <a:rPr lang="en-US" altLang="zh-CN" dirty="0">
                <a:solidFill>
                  <a:schemeClr val="bg1"/>
                </a:solidFill>
                <a:latin typeface="汉仪昌黎宋刻本(原版)W" panose="00020600040101010101" pitchFamily="18" charset="-122"/>
                <a:ea typeface="汉仪昌黎宋刻本(原版)W" panose="00020600040101010101" pitchFamily="18" charset="-122"/>
              </a:rPr>
              <a:t>Title</a:t>
            </a:r>
            <a:r>
              <a:rPr lang="zh-CN" altLang="en-US" dirty="0">
                <a:solidFill>
                  <a:schemeClr val="bg1"/>
                </a:solidFill>
                <a:latin typeface="汉仪昌黎宋刻本(原版)W" panose="00020600040101010101" pitchFamily="18" charset="-122"/>
                <a:ea typeface="汉仪昌黎宋刻本(原版)W" panose="00020600040101010101" pitchFamily="18" charset="-122"/>
              </a:rPr>
              <a:t> </a:t>
            </a:r>
            <a:r>
              <a:rPr lang="en-US" altLang="zh-CN" dirty="0">
                <a:solidFill>
                  <a:schemeClr val="bg1"/>
                </a:solidFill>
                <a:latin typeface="汉仪昌黎宋刻本(原版)W" panose="00020600040101010101" pitchFamily="18" charset="-122"/>
                <a:ea typeface="汉仪昌黎宋刻本(原版)W" panose="00020600040101010101" pitchFamily="18" charset="-122"/>
              </a:rPr>
              <a:t>04</a:t>
            </a:r>
            <a:endParaRPr lang="zh-CN" altLang="en-US" dirty="0">
              <a:solidFill>
                <a:schemeClr val="bg1"/>
              </a:solidFill>
              <a:latin typeface="汉仪昌黎宋刻本(原版)W" panose="00020600040101010101" pitchFamily="18" charset="-122"/>
              <a:ea typeface="汉仪昌黎宋刻本(原版)W" panose="00020600040101010101" pitchFamily="18" charset="-122"/>
            </a:endParaRPr>
          </a:p>
        </p:txBody>
      </p:sp>
    </p:spTree>
    <p:extLst>
      <p:ext uri="{BB962C8B-B14F-4D97-AF65-F5344CB8AC3E}">
        <p14:creationId xmlns:p14="http://schemas.microsoft.com/office/powerpoint/2010/main" val="880126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1">
            <a:extLst>
              <a:ext uri="{FF2B5EF4-FFF2-40B4-BE49-F238E27FC236}">
                <a16:creationId xmlns:a16="http://schemas.microsoft.com/office/drawing/2014/main" id="{2B33315E-A709-43BB-88F9-A0906332BB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66853" y="2970032"/>
            <a:ext cx="2234882" cy="955961"/>
          </a:xfrm>
          <a:prstGeom prst="rect">
            <a:avLst/>
          </a:prstGeom>
        </p:spPr>
      </p:pic>
      <p:pic>
        <p:nvPicPr>
          <p:cNvPr id="3" name="图形 2">
            <a:extLst>
              <a:ext uri="{FF2B5EF4-FFF2-40B4-BE49-F238E27FC236}">
                <a16:creationId xmlns:a16="http://schemas.microsoft.com/office/drawing/2014/main" id="{A5BBB8C1-C934-4F9A-B42A-D4ED7E9AE4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6853" y="1287282"/>
            <a:ext cx="2234882" cy="955961"/>
          </a:xfrm>
          <a:prstGeom prst="rect">
            <a:avLst/>
          </a:prstGeom>
        </p:spPr>
      </p:pic>
      <p:pic>
        <p:nvPicPr>
          <p:cNvPr id="4" name="图形 3">
            <a:extLst>
              <a:ext uri="{FF2B5EF4-FFF2-40B4-BE49-F238E27FC236}">
                <a16:creationId xmlns:a16="http://schemas.microsoft.com/office/drawing/2014/main" id="{7E466C6D-7E78-4972-9B8A-DABA6894B1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6853" y="4652782"/>
            <a:ext cx="2234882" cy="955961"/>
          </a:xfrm>
          <a:prstGeom prst="rect">
            <a:avLst/>
          </a:prstGeom>
        </p:spPr>
      </p:pic>
      <p:sp>
        <p:nvSpPr>
          <p:cNvPr id="6" name="文本框 5">
            <a:extLst>
              <a:ext uri="{FF2B5EF4-FFF2-40B4-BE49-F238E27FC236}">
                <a16:creationId xmlns:a16="http://schemas.microsoft.com/office/drawing/2014/main" id="{CB196083-1B9F-4636-9B65-1F352C58F339}"/>
              </a:ext>
            </a:extLst>
          </p:cNvPr>
          <p:cNvSpPr txBox="1"/>
          <p:nvPr/>
        </p:nvSpPr>
        <p:spPr>
          <a:xfrm>
            <a:off x="5045075" y="1025672"/>
            <a:ext cx="3232147" cy="523220"/>
          </a:xfrm>
          <a:prstGeom prst="rect">
            <a:avLst/>
          </a:prstGeom>
          <a:noFill/>
        </p:spPr>
        <p:txBody>
          <a:bodyPr vert="horz" wrap="square" rtlCol="0">
            <a:spAutoFit/>
          </a:bodyPr>
          <a:lstStyle/>
          <a:p>
            <a:pPr marL="457200" indent="-457200">
              <a:buFont typeface="Arial" panose="020B0604020202020204" pitchFamily="34" charset="0"/>
              <a:buChar char="•"/>
            </a:pP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研究过程</a:t>
            </a:r>
          </a:p>
        </p:txBody>
      </p:sp>
      <p:sp>
        <p:nvSpPr>
          <p:cNvPr id="7" name="矩形 6">
            <a:extLst>
              <a:ext uri="{FF2B5EF4-FFF2-40B4-BE49-F238E27FC236}">
                <a16:creationId xmlns:a16="http://schemas.microsoft.com/office/drawing/2014/main" id="{3C9D7E8F-281E-4DE6-B0FF-0798B8AA8839}"/>
              </a:ext>
            </a:extLst>
          </p:cNvPr>
          <p:cNvSpPr/>
          <p:nvPr/>
        </p:nvSpPr>
        <p:spPr>
          <a:xfrm>
            <a:off x="5045076" y="1604162"/>
            <a:ext cx="5580071" cy="631583"/>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
        <p:nvSpPr>
          <p:cNvPr id="8" name="文本框 7">
            <a:extLst>
              <a:ext uri="{FF2B5EF4-FFF2-40B4-BE49-F238E27FC236}">
                <a16:creationId xmlns:a16="http://schemas.microsoft.com/office/drawing/2014/main" id="{5E50879D-50B7-4649-8901-1BD544A7A595}"/>
              </a:ext>
            </a:extLst>
          </p:cNvPr>
          <p:cNvSpPr txBox="1"/>
          <p:nvPr/>
        </p:nvSpPr>
        <p:spPr>
          <a:xfrm>
            <a:off x="5045075" y="2811529"/>
            <a:ext cx="3232147" cy="523220"/>
          </a:xfrm>
          <a:prstGeom prst="rect">
            <a:avLst/>
          </a:prstGeom>
          <a:noFill/>
        </p:spPr>
        <p:txBody>
          <a:bodyPr vert="horz" wrap="square" rtlCol="0">
            <a:spAutoFit/>
          </a:bodyPr>
          <a:lstStyle/>
          <a:p>
            <a:pPr marL="457200" indent="-457200">
              <a:buFont typeface="Arial" panose="020B0604020202020204" pitchFamily="34" charset="0"/>
              <a:buChar char="•"/>
            </a:pP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研究过程</a:t>
            </a:r>
          </a:p>
        </p:txBody>
      </p:sp>
      <p:sp>
        <p:nvSpPr>
          <p:cNvPr id="9" name="矩形 8">
            <a:extLst>
              <a:ext uri="{FF2B5EF4-FFF2-40B4-BE49-F238E27FC236}">
                <a16:creationId xmlns:a16="http://schemas.microsoft.com/office/drawing/2014/main" id="{080C0973-5C61-4AD8-9483-1CD6BBFA72AF}"/>
              </a:ext>
            </a:extLst>
          </p:cNvPr>
          <p:cNvSpPr/>
          <p:nvPr/>
        </p:nvSpPr>
        <p:spPr>
          <a:xfrm>
            <a:off x="5045076" y="3390019"/>
            <a:ext cx="5580071" cy="631583"/>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
        <p:nvSpPr>
          <p:cNvPr id="10" name="文本框 9">
            <a:extLst>
              <a:ext uri="{FF2B5EF4-FFF2-40B4-BE49-F238E27FC236}">
                <a16:creationId xmlns:a16="http://schemas.microsoft.com/office/drawing/2014/main" id="{720EA384-6478-4F17-B651-65F527A5A6B5}"/>
              </a:ext>
            </a:extLst>
          </p:cNvPr>
          <p:cNvSpPr txBox="1"/>
          <p:nvPr/>
        </p:nvSpPr>
        <p:spPr>
          <a:xfrm>
            <a:off x="5045075" y="4594679"/>
            <a:ext cx="3232147" cy="523220"/>
          </a:xfrm>
          <a:prstGeom prst="rect">
            <a:avLst/>
          </a:prstGeom>
          <a:noFill/>
        </p:spPr>
        <p:txBody>
          <a:bodyPr vert="horz" wrap="square" rtlCol="0">
            <a:spAutoFit/>
          </a:bodyPr>
          <a:lstStyle/>
          <a:p>
            <a:pPr marL="457200" indent="-457200">
              <a:buFont typeface="Arial" panose="020B0604020202020204" pitchFamily="34" charset="0"/>
              <a:buChar char="•"/>
            </a:pPr>
            <a:r>
              <a:rPr lang="zh-CN" altLang="en-US" sz="2800" dirty="0">
                <a:solidFill>
                  <a:srgbClr val="7A5E4E"/>
                </a:solidFill>
                <a:latin typeface="汉仪昌黎宋刻本(原版)W" panose="00020600040101010101" pitchFamily="18" charset="-122"/>
                <a:ea typeface="汉仪昌黎宋刻本(原版)W" panose="00020600040101010101" pitchFamily="18" charset="-122"/>
              </a:rPr>
              <a:t>研究过程</a:t>
            </a:r>
          </a:p>
        </p:txBody>
      </p:sp>
      <p:sp>
        <p:nvSpPr>
          <p:cNvPr id="11" name="矩形 10">
            <a:extLst>
              <a:ext uri="{FF2B5EF4-FFF2-40B4-BE49-F238E27FC236}">
                <a16:creationId xmlns:a16="http://schemas.microsoft.com/office/drawing/2014/main" id="{B3CF8A9F-B848-4001-BF44-2EC57B4C9C4F}"/>
              </a:ext>
            </a:extLst>
          </p:cNvPr>
          <p:cNvSpPr/>
          <p:nvPr/>
        </p:nvSpPr>
        <p:spPr>
          <a:xfrm>
            <a:off x="5045076" y="5173169"/>
            <a:ext cx="5580071" cy="631583"/>
          </a:xfrm>
          <a:prstGeom prst="rect">
            <a:avLst/>
          </a:prstGeom>
        </p:spPr>
        <p:txBody>
          <a:bodyPr vert="horz" wrap="square">
            <a:spAutoFit/>
          </a:bodyPr>
          <a:lstStyle/>
          <a:p>
            <a:pPr>
              <a:lnSpc>
                <a:spcPct val="13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Times New Roman" panose="02020603050405020304" pitchFamily="18" charset="0"/>
              </a:rPr>
              <a:t>Enter the text content directly here, change the method: directly select all the text, enter a new text can replace the change, the text format will not change. </a:t>
            </a:r>
            <a:endParaRPr lang="zh-CN" altLang="zh-CN" sz="1000" kern="100" dirty="0">
              <a:solidFill>
                <a:srgbClr val="7A5E4E"/>
              </a:solidFill>
              <a:effectLst/>
              <a:latin typeface="汉仪昌黎宋刻本(原版)W" panose="00020600040101010101" pitchFamily="18" charset="-122"/>
              <a:ea typeface="汉仪昌黎宋刻本(原版)W" panose="00020600040101010101" pitchFamily="18" charset="-122"/>
              <a:cs typeface="Times New Roman" panose="02020603050405020304" pitchFamily="18" charset="0"/>
            </a:endParaRPr>
          </a:p>
        </p:txBody>
      </p:sp>
    </p:spTree>
    <p:extLst>
      <p:ext uri="{BB962C8B-B14F-4D97-AF65-F5344CB8AC3E}">
        <p14:creationId xmlns:p14="http://schemas.microsoft.com/office/powerpoint/2010/main" val="1028166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325EC66-3895-44E1-92C5-CC58CC7C4BAC}"/>
              </a:ext>
            </a:extLst>
          </p:cNvPr>
          <p:cNvSpPr/>
          <p:nvPr/>
        </p:nvSpPr>
        <p:spPr>
          <a:xfrm>
            <a:off x="891250" y="1194707"/>
            <a:ext cx="3009900" cy="28575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cs typeface="+mn-ea"/>
              <a:sym typeface="+mn-lt"/>
            </a:endParaRPr>
          </a:p>
        </p:txBody>
      </p:sp>
      <p:sp>
        <p:nvSpPr>
          <p:cNvPr id="3" name="任意多边形 14">
            <a:extLst>
              <a:ext uri="{FF2B5EF4-FFF2-40B4-BE49-F238E27FC236}">
                <a16:creationId xmlns:a16="http://schemas.microsoft.com/office/drawing/2014/main" id="{F1089501-B918-4E52-ACBB-F46B04F2B5E3}"/>
              </a:ext>
            </a:extLst>
          </p:cNvPr>
          <p:cNvSpPr/>
          <p:nvPr/>
        </p:nvSpPr>
        <p:spPr>
          <a:xfrm>
            <a:off x="891251" y="3780744"/>
            <a:ext cx="1952625" cy="542925"/>
          </a:xfrm>
          <a:custGeom>
            <a:avLst/>
            <a:gdLst>
              <a:gd name="connsiteX0" fmla="*/ 0 w 1952625"/>
              <a:gd name="connsiteY0" fmla="*/ 0 h 542925"/>
              <a:gd name="connsiteX1" fmla="*/ 1952625 w 1952625"/>
              <a:gd name="connsiteY1" fmla="*/ 0 h 542925"/>
              <a:gd name="connsiteX2" fmla="*/ 1635921 w 1952625"/>
              <a:gd name="connsiteY2" fmla="*/ 542925 h 542925"/>
              <a:gd name="connsiteX3" fmla="*/ 0 w 1952625"/>
              <a:gd name="connsiteY3" fmla="*/ 542925 h 542925"/>
            </a:gdLst>
            <a:ahLst/>
            <a:cxnLst>
              <a:cxn ang="0">
                <a:pos x="connsiteX0" y="connsiteY0"/>
              </a:cxn>
              <a:cxn ang="0">
                <a:pos x="connsiteX1" y="connsiteY1"/>
              </a:cxn>
              <a:cxn ang="0">
                <a:pos x="connsiteX2" y="connsiteY2"/>
              </a:cxn>
              <a:cxn ang="0">
                <a:pos x="connsiteX3" y="connsiteY3"/>
              </a:cxn>
            </a:cxnLst>
            <a:rect l="l" t="t" r="r" b="b"/>
            <a:pathLst>
              <a:path w="1952625" h="542925">
                <a:moveTo>
                  <a:pt x="0" y="0"/>
                </a:moveTo>
                <a:lnTo>
                  <a:pt x="1952625" y="0"/>
                </a:lnTo>
                <a:lnTo>
                  <a:pt x="1635921" y="542925"/>
                </a:lnTo>
                <a:lnTo>
                  <a:pt x="0" y="542925"/>
                </a:lnTo>
                <a:close/>
              </a:path>
            </a:pathLst>
          </a:custGeom>
          <a:solidFill>
            <a:srgbClr val="FF9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cs typeface="+mn-ea"/>
              <a:sym typeface="+mn-lt"/>
            </a:endParaRPr>
          </a:p>
        </p:txBody>
      </p:sp>
      <p:sp>
        <p:nvSpPr>
          <p:cNvPr id="4" name="矩形 3">
            <a:extLst>
              <a:ext uri="{FF2B5EF4-FFF2-40B4-BE49-F238E27FC236}">
                <a16:creationId xmlns:a16="http://schemas.microsoft.com/office/drawing/2014/main" id="{2A79931E-A3C0-4998-9447-873094C07022}"/>
              </a:ext>
            </a:extLst>
          </p:cNvPr>
          <p:cNvSpPr/>
          <p:nvPr/>
        </p:nvSpPr>
        <p:spPr>
          <a:xfrm>
            <a:off x="1044299" y="3823576"/>
            <a:ext cx="1415772" cy="461665"/>
          </a:xfrm>
          <a:prstGeom prst="rect">
            <a:avLst/>
          </a:prstGeom>
        </p:spPr>
        <p:txBody>
          <a:bodyPr wrap="none">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cs typeface="+mn-ea"/>
                <a:sym typeface="+mn-lt"/>
              </a:rPr>
              <a:t>研究成果</a:t>
            </a:r>
          </a:p>
        </p:txBody>
      </p:sp>
      <p:sp>
        <p:nvSpPr>
          <p:cNvPr id="5" name="矩形 4">
            <a:extLst>
              <a:ext uri="{FF2B5EF4-FFF2-40B4-BE49-F238E27FC236}">
                <a16:creationId xmlns:a16="http://schemas.microsoft.com/office/drawing/2014/main" id="{C9E745DB-2EBB-44AA-8296-043FD1FBFD98}"/>
              </a:ext>
            </a:extLst>
          </p:cNvPr>
          <p:cNvSpPr/>
          <p:nvPr/>
        </p:nvSpPr>
        <p:spPr>
          <a:xfrm>
            <a:off x="793303" y="4556810"/>
            <a:ext cx="3048000" cy="1369477"/>
          </a:xfrm>
          <a:prstGeom prst="rect">
            <a:avLst/>
          </a:prstGeom>
        </p:spPr>
        <p:txBody>
          <a:bodyPr wrap="square">
            <a:spAutoFit/>
          </a:bodyPr>
          <a:lstStyle/>
          <a:p>
            <a:pPr>
              <a:lnSpc>
                <a:spcPct val="12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mn-ea"/>
                <a:sym typeface="+mn-lt"/>
              </a:rPr>
              <a:t>Please enter the relevant text content here. Operation method: select all the text in this paragraph with the mouse, and enter the text directly to replace it. The text format will not change.</a:t>
            </a:r>
            <a:endParaRPr lang="zh-CN" altLang="zh-CN" sz="1400" kern="100" dirty="0">
              <a:solidFill>
                <a:srgbClr val="7A5E4E"/>
              </a:solidFill>
              <a:latin typeface="汉仪昌黎宋刻本(原版)W" panose="00020600040101010101" pitchFamily="18" charset="-122"/>
              <a:ea typeface="汉仪昌黎宋刻本(原版)W" panose="00020600040101010101" pitchFamily="18" charset="-122"/>
              <a:cs typeface="+mn-ea"/>
              <a:sym typeface="+mn-lt"/>
            </a:endParaRPr>
          </a:p>
        </p:txBody>
      </p:sp>
      <p:sp>
        <p:nvSpPr>
          <p:cNvPr id="6" name="矩形 5">
            <a:extLst>
              <a:ext uri="{FF2B5EF4-FFF2-40B4-BE49-F238E27FC236}">
                <a16:creationId xmlns:a16="http://schemas.microsoft.com/office/drawing/2014/main" id="{7522A021-5040-49AC-8A87-2A7CFC042998}"/>
              </a:ext>
            </a:extLst>
          </p:cNvPr>
          <p:cNvSpPr/>
          <p:nvPr/>
        </p:nvSpPr>
        <p:spPr>
          <a:xfrm>
            <a:off x="6335050" y="1194707"/>
            <a:ext cx="3009900" cy="2857500"/>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cs typeface="+mn-ea"/>
              <a:sym typeface="+mn-lt"/>
            </a:endParaRPr>
          </a:p>
        </p:txBody>
      </p:sp>
      <p:sp>
        <p:nvSpPr>
          <p:cNvPr id="7" name="任意多边形 15">
            <a:extLst>
              <a:ext uri="{FF2B5EF4-FFF2-40B4-BE49-F238E27FC236}">
                <a16:creationId xmlns:a16="http://schemas.microsoft.com/office/drawing/2014/main" id="{42F45C10-FEA0-4EA9-839D-A7B25EEFA535}"/>
              </a:ext>
            </a:extLst>
          </p:cNvPr>
          <p:cNvSpPr/>
          <p:nvPr/>
        </p:nvSpPr>
        <p:spPr>
          <a:xfrm>
            <a:off x="6335050" y="3780744"/>
            <a:ext cx="1952625" cy="542925"/>
          </a:xfrm>
          <a:custGeom>
            <a:avLst/>
            <a:gdLst>
              <a:gd name="connsiteX0" fmla="*/ 0 w 1952625"/>
              <a:gd name="connsiteY0" fmla="*/ 0 h 542925"/>
              <a:gd name="connsiteX1" fmla="*/ 1952625 w 1952625"/>
              <a:gd name="connsiteY1" fmla="*/ 0 h 542925"/>
              <a:gd name="connsiteX2" fmla="*/ 1635921 w 1952625"/>
              <a:gd name="connsiteY2" fmla="*/ 542925 h 542925"/>
              <a:gd name="connsiteX3" fmla="*/ 0 w 1952625"/>
              <a:gd name="connsiteY3" fmla="*/ 542925 h 542925"/>
            </a:gdLst>
            <a:ahLst/>
            <a:cxnLst>
              <a:cxn ang="0">
                <a:pos x="connsiteX0" y="connsiteY0"/>
              </a:cxn>
              <a:cxn ang="0">
                <a:pos x="connsiteX1" y="connsiteY1"/>
              </a:cxn>
              <a:cxn ang="0">
                <a:pos x="connsiteX2" y="connsiteY2"/>
              </a:cxn>
              <a:cxn ang="0">
                <a:pos x="connsiteX3" y="connsiteY3"/>
              </a:cxn>
            </a:cxnLst>
            <a:rect l="l" t="t" r="r" b="b"/>
            <a:pathLst>
              <a:path w="1952625" h="542925">
                <a:moveTo>
                  <a:pt x="0" y="0"/>
                </a:moveTo>
                <a:lnTo>
                  <a:pt x="1952625" y="0"/>
                </a:lnTo>
                <a:lnTo>
                  <a:pt x="1635921" y="542925"/>
                </a:lnTo>
                <a:lnTo>
                  <a:pt x="0" y="542925"/>
                </a:lnTo>
                <a:close/>
              </a:path>
            </a:pathLst>
          </a:cu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cs typeface="+mn-ea"/>
              <a:sym typeface="+mn-lt"/>
            </a:endParaRPr>
          </a:p>
        </p:txBody>
      </p:sp>
      <p:sp>
        <p:nvSpPr>
          <p:cNvPr id="8" name="矩形 7">
            <a:extLst>
              <a:ext uri="{FF2B5EF4-FFF2-40B4-BE49-F238E27FC236}">
                <a16:creationId xmlns:a16="http://schemas.microsoft.com/office/drawing/2014/main" id="{D1F10AFD-85EC-431F-AB94-20DDE0116AB7}"/>
              </a:ext>
            </a:extLst>
          </p:cNvPr>
          <p:cNvSpPr/>
          <p:nvPr/>
        </p:nvSpPr>
        <p:spPr>
          <a:xfrm>
            <a:off x="6481895" y="3823576"/>
            <a:ext cx="1415772" cy="461665"/>
          </a:xfrm>
          <a:prstGeom prst="rect">
            <a:avLst/>
          </a:prstGeom>
        </p:spPr>
        <p:txBody>
          <a:bodyPr wrap="none">
            <a:spAutoFit/>
          </a:bodyPr>
          <a:lstStyle/>
          <a:p>
            <a:pPr algn="ctr"/>
            <a:r>
              <a:rPr lang="zh-CN" altLang="en-US" sz="2400" dirty="0">
                <a:solidFill>
                  <a:schemeClr val="bg1"/>
                </a:solidFill>
                <a:latin typeface="汉仪昌黎宋刻本(原版)W" panose="00020600040101010101" pitchFamily="18" charset="-122"/>
                <a:ea typeface="汉仪昌黎宋刻本(原版)W" panose="00020600040101010101" pitchFamily="18" charset="-122"/>
                <a:cs typeface="+mn-ea"/>
                <a:sym typeface="+mn-lt"/>
              </a:rPr>
              <a:t>研究成果</a:t>
            </a:r>
          </a:p>
        </p:txBody>
      </p:sp>
      <p:sp>
        <p:nvSpPr>
          <p:cNvPr id="9" name="矩形 8">
            <a:extLst>
              <a:ext uri="{FF2B5EF4-FFF2-40B4-BE49-F238E27FC236}">
                <a16:creationId xmlns:a16="http://schemas.microsoft.com/office/drawing/2014/main" id="{C704B07D-4310-4E6D-A59E-9ABDAF81F6DF}"/>
              </a:ext>
            </a:extLst>
          </p:cNvPr>
          <p:cNvSpPr/>
          <p:nvPr/>
        </p:nvSpPr>
        <p:spPr>
          <a:xfrm>
            <a:off x="6296950" y="4556810"/>
            <a:ext cx="3048000" cy="1369477"/>
          </a:xfrm>
          <a:prstGeom prst="rect">
            <a:avLst/>
          </a:prstGeom>
        </p:spPr>
        <p:txBody>
          <a:bodyPr wrap="square">
            <a:spAutoFit/>
          </a:bodyPr>
          <a:lstStyle/>
          <a:p>
            <a:pPr>
              <a:lnSpc>
                <a:spcPct val="120000"/>
              </a:lnSpc>
            </a:pPr>
            <a:r>
              <a:rPr lang="en-US" altLang="zh-CN" sz="1400" kern="100" dirty="0">
                <a:solidFill>
                  <a:srgbClr val="7A5E4E"/>
                </a:solidFill>
                <a:latin typeface="汉仪昌黎宋刻本(原版)W" panose="00020600040101010101" pitchFamily="18" charset="-122"/>
                <a:ea typeface="汉仪昌黎宋刻本(原版)W" panose="00020600040101010101" pitchFamily="18" charset="-122"/>
                <a:cs typeface="+mn-ea"/>
                <a:sym typeface="+mn-lt"/>
              </a:rPr>
              <a:t>Please enter the relevant text content here. Operation method: select all the text in this paragraph with the mouse, and enter the text directly to replace it. The text format will not change.</a:t>
            </a:r>
            <a:endParaRPr lang="zh-CN" altLang="zh-CN" sz="1400" kern="100" dirty="0">
              <a:solidFill>
                <a:srgbClr val="7A5E4E"/>
              </a:solidFill>
              <a:latin typeface="汉仪昌黎宋刻本(原版)W" panose="00020600040101010101" pitchFamily="18" charset="-122"/>
              <a:ea typeface="汉仪昌黎宋刻本(原版)W" panose="00020600040101010101" pitchFamily="18" charset="-122"/>
              <a:cs typeface="+mn-ea"/>
              <a:sym typeface="+mn-lt"/>
            </a:endParaRPr>
          </a:p>
        </p:txBody>
      </p:sp>
      <p:sp>
        <p:nvSpPr>
          <p:cNvPr id="10" name="任意多边形: 形状 9">
            <a:extLst>
              <a:ext uri="{FF2B5EF4-FFF2-40B4-BE49-F238E27FC236}">
                <a16:creationId xmlns:a16="http://schemas.microsoft.com/office/drawing/2014/main" id="{20B19885-7E9B-473B-B4B1-EEBC2EEB0012}"/>
              </a:ext>
            </a:extLst>
          </p:cNvPr>
          <p:cNvSpPr/>
          <p:nvPr/>
        </p:nvSpPr>
        <p:spPr>
          <a:xfrm>
            <a:off x="3419301" y="3780744"/>
            <a:ext cx="481847" cy="542925"/>
          </a:xfrm>
          <a:custGeom>
            <a:avLst/>
            <a:gdLst>
              <a:gd name="connsiteX0" fmla="*/ 316704 w 481847"/>
              <a:gd name="connsiteY0" fmla="*/ 0 h 542925"/>
              <a:gd name="connsiteX1" fmla="*/ 481847 w 481847"/>
              <a:gd name="connsiteY1" fmla="*/ 0 h 542925"/>
              <a:gd name="connsiteX2" fmla="*/ 165143 w 481847"/>
              <a:gd name="connsiteY2" fmla="*/ 542925 h 542925"/>
              <a:gd name="connsiteX3" fmla="*/ 0 w 481847"/>
              <a:gd name="connsiteY3" fmla="*/ 542925 h 542925"/>
            </a:gdLst>
            <a:ahLst/>
            <a:cxnLst>
              <a:cxn ang="0">
                <a:pos x="connsiteX0" y="connsiteY0"/>
              </a:cxn>
              <a:cxn ang="0">
                <a:pos x="connsiteX1" y="connsiteY1"/>
              </a:cxn>
              <a:cxn ang="0">
                <a:pos x="connsiteX2" y="connsiteY2"/>
              </a:cxn>
              <a:cxn ang="0">
                <a:pos x="connsiteX3" y="connsiteY3"/>
              </a:cxn>
            </a:cxnLst>
            <a:rect l="l" t="t" r="r" b="b"/>
            <a:pathLst>
              <a:path w="481847" h="542925">
                <a:moveTo>
                  <a:pt x="316704" y="0"/>
                </a:moveTo>
                <a:lnTo>
                  <a:pt x="481847" y="0"/>
                </a:lnTo>
                <a:lnTo>
                  <a:pt x="165143" y="542925"/>
                </a:lnTo>
                <a:lnTo>
                  <a:pt x="0" y="542925"/>
                </a:lnTo>
                <a:close/>
              </a:path>
            </a:pathLst>
          </a:custGeom>
          <a:solidFill>
            <a:srgbClr val="FF998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昌黎宋刻本(原版)W" panose="00020600040101010101" pitchFamily="18" charset="-122"/>
              <a:ea typeface="汉仪昌黎宋刻本(原版)W" panose="00020600040101010101" pitchFamily="18" charset="-122"/>
              <a:cs typeface="+mn-ea"/>
              <a:sym typeface="+mn-lt"/>
            </a:endParaRPr>
          </a:p>
        </p:txBody>
      </p:sp>
      <p:sp>
        <p:nvSpPr>
          <p:cNvPr id="11" name="任意多边形: 形状 10">
            <a:extLst>
              <a:ext uri="{FF2B5EF4-FFF2-40B4-BE49-F238E27FC236}">
                <a16:creationId xmlns:a16="http://schemas.microsoft.com/office/drawing/2014/main" id="{62569F75-0BD8-48D1-BC2C-94B8630D07FB}"/>
              </a:ext>
            </a:extLst>
          </p:cNvPr>
          <p:cNvSpPr/>
          <p:nvPr/>
        </p:nvSpPr>
        <p:spPr>
          <a:xfrm>
            <a:off x="8854958" y="3780744"/>
            <a:ext cx="481847" cy="542925"/>
          </a:xfrm>
          <a:custGeom>
            <a:avLst/>
            <a:gdLst>
              <a:gd name="connsiteX0" fmla="*/ 316704 w 481847"/>
              <a:gd name="connsiteY0" fmla="*/ 0 h 542925"/>
              <a:gd name="connsiteX1" fmla="*/ 481847 w 481847"/>
              <a:gd name="connsiteY1" fmla="*/ 0 h 542925"/>
              <a:gd name="connsiteX2" fmla="*/ 165143 w 481847"/>
              <a:gd name="connsiteY2" fmla="*/ 542925 h 542925"/>
              <a:gd name="connsiteX3" fmla="*/ 0 w 481847"/>
              <a:gd name="connsiteY3" fmla="*/ 542925 h 542925"/>
            </a:gdLst>
            <a:ahLst/>
            <a:cxnLst>
              <a:cxn ang="0">
                <a:pos x="connsiteX0" y="connsiteY0"/>
              </a:cxn>
              <a:cxn ang="0">
                <a:pos x="connsiteX1" y="connsiteY1"/>
              </a:cxn>
              <a:cxn ang="0">
                <a:pos x="connsiteX2" y="connsiteY2"/>
              </a:cxn>
              <a:cxn ang="0">
                <a:pos x="connsiteX3" y="connsiteY3"/>
              </a:cxn>
            </a:cxnLst>
            <a:rect l="l" t="t" r="r" b="b"/>
            <a:pathLst>
              <a:path w="481847" h="542925">
                <a:moveTo>
                  <a:pt x="316704" y="0"/>
                </a:moveTo>
                <a:lnTo>
                  <a:pt x="481847" y="0"/>
                </a:lnTo>
                <a:lnTo>
                  <a:pt x="165143" y="542925"/>
                </a:lnTo>
                <a:lnTo>
                  <a:pt x="0" y="542925"/>
                </a:lnTo>
                <a:close/>
              </a:path>
            </a:pathLst>
          </a:cu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汉仪昌黎宋刻本(原版)W" panose="00020600040101010101" pitchFamily="18" charset="-122"/>
              <a:ea typeface="汉仪昌黎宋刻本(原版)W" panose="00020600040101010101" pitchFamily="18" charset="-122"/>
              <a:cs typeface="+mn-ea"/>
              <a:sym typeface="+mn-lt"/>
            </a:endParaRPr>
          </a:p>
        </p:txBody>
      </p:sp>
      <p:sp>
        <p:nvSpPr>
          <p:cNvPr id="12" name="矩形 11">
            <a:extLst>
              <a:ext uri="{FF2B5EF4-FFF2-40B4-BE49-F238E27FC236}">
                <a16:creationId xmlns:a16="http://schemas.microsoft.com/office/drawing/2014/main" id="{7B7DED80-D9DB-42AE-9EB0-0DD939922FBD}"/>
              </a:ext>
            </a:extLst>
          </p:cNvPr>
          <p:cNvSpPr/>
          <p:nvPr/>
        </p:nvSpPr>
        <p:spPr>
          <a:xfrm>
            <a:off x="4102100" y="1194707"/>
            <a:ext cx="1993900" cy="4731580"/>
          </a:xfrm>
          <a:prstGeom prst="rect">
            <a:avLst/>
          </a:prstGeom>
          <a:solidFill>
            <a:srgbClr val="FF9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endParaRPr>
          </a:p>
        </p:txBody>
      </p:sp>
      <p:sp>
        <p:nvSpPr>
          <p:cNvPr id="13" name="矩形 12">
            <a:extLst>
              <a:ext uri="{FF2B5EF4-FFF2-40B4-BE49-F238E27FC236}">
                <a16:creationId xmlns:a16="http://schemas.microsoft.com/office/drawing/2014/main" id="{971DF166-5DB7-43ED-912B-347ED8D4561C}"/>
              </a:ext>
            </a:extLst>
          </p:cNvPr>
          <p:cNvSpPr/>
          <p:nvPr/>
        </p:nvSpPr>
        <p:spPr>
          <a:xfrm>
            <a:off x="9545900" y="1194707"/>
            <a:ext cx="1993900" cy="4731580"/>
          </a:xfrm>
          <a:prstGeom prst="rect">
            <a:avLst/>
          </a:prstGeom>
          <a:solidFill>
            <a:srgbClr val="CDBB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昌黎宋刻本(原版)W" panose="00020600040101010101" pitchFamily="18" charset="-122"/>
              <a:ea typeface="汉仪昌黎宋刻本(原版)W" panose="00020600040101010101" pitchFamily="18" charset="-122"/>
            </a:endParaRPr>
          </a:p>
        </p:txBody>
      </p:sp>
      <p:grpSp>
        <p:nvGrpSpPr>
          <p:cNvPr id="20" name="组合 19">
            <a:extLst>
              <a:ext uri="{FF2B5EF4-FFF2-40B4-BE49-F238E27FC236}">
                <a16:creationId xmlns:a16="http://schemas.microsoft.com/office/drawing/2014/main" id="{2E86E4D5-407E-4C63-A7B1-C9CD9A1029AF}"/>
              </a:ext>
            </a:extLst>
          </p:cNvPr>
          <p:cNvGrpSpPr/>
          <p:nvPr/>
        </p:nvGrpSpPr>
        <p:grpSpPr>
          <a:xfrm>
            <a:off x="4409598" y="2090968"/>
            <a:ext cx="1378904" cy="2939058"/>
            <a:chOff x="4409598" y="2300291"/>
            <a:chExt cx="1378904" cy="2939058"/>
          </a:xfrm>
        </p:grpSpPr>
        <p:grpSp>
          <p:nvGrpSpPr>
            <p:cNvPr id="16" name="组合 15">
              <a:extLst>
                <a:ext uri="{FF2B5EF4-FFF2-40B4-BE49-F238E27FC236}">
                  <a16:creationId xmlns:a16="http://schemas.microsoft.com/office/drawing/2014/main" id="{FD3536A2-85A0-43F0-BE24-3CF837EDB0D2}"/>
                </a:ext>
              </a:extLst>
            </p:cNvPr>
            <p:cNvGrpSpPr/>
            <p:nvPr/>
          </p:nvGrpSpPr>
          <p:grpSpPr>
            <a:xfrm>
              <a:off x="4418415" y="2300291"/>
              <a:ext cx="1361270" cy="954108"/>
              <a:chOff x="4418415" y="2300291"/>
              <a:chExt cx="1361270" cy="954108"/>
            </a:xfrm>
          </p:grpSpPr>
          <p:sp>
            <p:nvSpPr>
              <p:cNvPr id="14" name="文本框 13">
                <a:extLst>
                  <a:ext uri="{FF2B5EF4-FFF2-40B4-BE49-F238E27FC236}">
                    <a16:creationId xmlns:a16="http://schemas.microsoft.com/office/drawing/2014/main" id="{CE88C4EB-22EE-49B6-B82F-89C616ED3D15}"/>
                  </a:ext>
                </a:extLst>
              </p:cNvPr>
              <p:cNvSpPr txBox="1"/>
              <p:nvPr/>
            </p:nvSpPr>
            <p:spPr>
              <a:xfrm>
                <a:off x="4418415" y="2300291"/>
                <a:ext cx="1361270" cy="646331"/>
              </a:xfrm>
              <a:prstGeom prst="rect">
                <a:avLst/>
              </a:prstGeom>
              <a:noFill/>
            </p:spPr>
            <p:txBody>
              <a:bodyPr wrap="none" rtlCol="0">
                <a:spAutoFit/>
              </a:bodyPr>
              <a:lstStyle/>
              <a:p>
                <a:pPr algn="ctr"/>
                <a:r>
                  <a:rPr lang="en-US" altLang="zh-CN" sz="3600" dirty="0">
                    <a:solidFill>
                      <a:schemeClr val="bg1"/>
                    </a:solidFill>
                    <a:latin typeface="汉仪昌黎宋刻本(原版)W" panose="00020600040101010101" pitchFamily="18" charset="-122"/>
                    <a:ea typeface="汉仪昌黎宋刻本(原版)W" panose="00020600040101010101" pitchFamily="18" charset="-122"/>
                  </a:rPr>
                  <a:t>3600</a:t>
                </a:r>
                <a:r>
                  <a:rPr lang="en-US" altLang="zh-CN" dirty="0">
                    <a:solidFill>
                      <a:schemeClr val="bg1"/>
                    </a:solidFill>
                    <a:latin typeface="汉仪昌黎宋刻本(原版)W" panose="00020600040101010101" pitchFamily="18" charset="-122"/>
                    <a:ea typeface="汉仪昌黎宋刻本(原版)W" panose="00020600040101010101" pitchFamily="18" charset="-122"/>
                  </a:rPr>
                  <a:t>/</a:t>
                </a:r>
                <a:r>
                  <a:rPr lang="zh-CN" altLang="en-US" dirty="0">
                    <a:solidFill>
                      <a:schemeClr val="bg1"/>
                    </a:solidFill>
                    <a:latin typeface="汉仪昌黎宋刻本(原版)W" panose="00020600040101010101" pitchFamily="18" charset="-122"/>
                    <a:ea typeface="汉仪昌黎宋刻本(原版)W" panose="00020600040101010101" pitchFamily="18" charset="-122"/>
                  </a:rPr>
                  <a:t>项</a:t>
                </a:r>
                <a:endParaRPr lang="zh-CN" altLang="en-US" sz="3600" dirty="0">
                  <a:solidFill>
                    <a:schemeClr val="bg1"/>
                  </a:solidFill>
                  <a:latin typeface="汉仪昌黎宋刻本(原版)W" panose="00020600040101010101" pitchFamily="18" charset="-122"/>
                  <a:ea typeface="汉仪昌黎宋刻本(原版)W" panose="00020600040101010101" pitchFamily="18" charset="-122"/>
                </a:endParaRPr>
              </a:p>
            </p:txBody>
          </p:sp>
          <p:sp>
            <p:nvSpPr>
              <p:cNvPr id="15" name="文本框 14">
                <a:extLst>
                  <a:ext uri="{FF2B5EF4-FFF2-40B4-BE49-F238E27FC236}">
                    <a16:creationId xmlns:a16="http://schemas.microsoft.com/office/drawing/2014/main" id="{8708E90A-C101-484C-BF27-CB4F37561B52}"/>
                  </a:ext>
                </a:extLst>
              </p:cNvPr>
              <p:cNvSpPr txBox="1"/>
              <p:nvPr/>
            </p:nvSpPr>
            <p:spPr>
              <a:xfrm>
                <a:off x="4565650" y="2946622"/>
                <a:ext cx="1066800" cy="307777"/>
              </a:xfrm>
              <a:prstGeom prst="rect">
                <a:avLst/>
              </a:prstGeom>
              <a:noFill/>
            </p:spPr>
            <p:txBody>
              <a:bodyPr wrap="square" rtlCol="0">
                <a:spAutoFit/>
              </a:bodyPr>
              <a:lstStyle/>
              <a:p>
                <a:pPr algn="ctr"/>
                <a:r>
                  <a:rPr lang="en-US" altLang="zh-CN" sz="1400" dirty="0">
                    <a:solidFill>
                      <a:schemeClr val="bg1"/>
                    </a:solidFill>
                    <a:latin typeface="汉仪昌黎宋刻本(原版)W" panose="00020600040101010101" pitchFamily="18" charset="-122"/>
                    <a:ea typeface="汉仪昌黎宋刻本(原版)W" panose="00020600040101010101" pitchFamily="18" charset="-122"/>
                  </a:rPr>
                  <a:t>Add Title</a:t>
                </a:r>
                <a:endParaRPr lang="zh-CN" altLang="en-US" sz="1400" dirty="0">
                  <a:solidFill>
                    <a:schemeClr val="bg1"/>
                  </a:solidFill>
                  <a:latin typeface="汉仪昌黎宋刻本(原版)W" panose="00020600040101010101" pitchFamily="18" charset="-122"/>
                  <a:ea typeface="汉仪昌黎宋刻本(原版)W" panose="00020600040101010101" pitchFamily="18" charset="-122"/>
                </a:endParaRPr>
              </a:p>
            </p:txBody>
          </p:sp>
        </p:grpSp>
        <p:grpSp>
          <p:nvGrpSpPr>
            <p:cNvPr id="17" name="组合 16">
              <a:extLst>
                <a:ext uri="{FF2B5EF4-FFF2-40B4-BE49-F238E27FC236}">
                  <a16:creationId xmlns:a16="http://schemas.microsoft.com/office/drawing/2014/main" id="{4CF36875-30CD-4305-B076-46DCE0953E2C}"/>
                </a:ext>
              </a:extLst>
            </p:cNvPr>
            <p:cNvGrpSpPr/>
            <p:nvPr/>
          </p:nvGrpSpPr>
          <p:grpSpPr>
            <a:xfrm>
              <a:off x="4409598" y="4285241"/>
              <a:ext cx="1378904" cy="954108"/>
              <a:chOff x="4409598" y="2300291"/>
              <a:chExt cx="1378904" cy="954108"/>
            </a:xfrm>
          </p:grpSpPr>
          <p:sp>
            <p:nvSpPr>
              <p:cNvPr id="18" name="文本框 17">
                <a:extLst>
                  <a:ext uri="{FF2B5EF4-FFF2-40B4-BE49-F238E27FC236}">
                    <a16:creationId xmlns:a16="http://schemas.microsoft.com/office/drawing/2014/main" id="{E975F2E7-D7E6-4566-B463-41EFB4532A66}"/>
                  </a:ext>
                </a:extLst>
              </p:cNvPr>
              <p:cNvSpPr txBox="1"/>
              <p:nvPr/>
            </p:nvSpPr>
            <p:spPr>
              <a:xfrm>
                <a:off x="4409598" y="2300291"/>
                <a:ext cx="1378904" cy="646331"/>
              </a:xfrm>
              <a:prstGeom prst="rect">
                <a:avLst/>
              </a:prstGeom>
              <a:noFill/>
            </p:spPr>
            <p:txBody>
              <a:bodyPr wrap="none" rtlCol="0">
                <a:spAutoFit/>
              </a:bodyPr>
              <a:lstStyle/>
              <a:p>
                <a:pPr algn="ctr"/>
                <a:r>
                  <a:rPr lang="en-US" altLang="zh-CN" sz="3600" dirty="0">
                    <a:solidFill>
                      <a:schemeClr val="bg1"/>
                    </a:solidFill>
                    <a:latin typeface="汉仪昌黎宋刻本(原版)W" panose="00020600040101010101" pitchFamily="18" charset="-122"/>
                    <a:ea typeface="汉仪昌黎宋刻本(原版)W" panose="00020600040101010101" pitchFamily="18" charset="-122"/>
                  </a:rPr>
                  <a:t>6000</a:t>
                </a:r>
                <a:r>
                  <a:rPr lang="en-US" altLang="zh-CN" dirty="0">
                    <a:solidFill>
                      <a:schemeClr val="bg1"/>
                    </a:solidFill>
                    <a:latin typeface="汉仪昌黎宋刻本(原版)W" panose="00020600040101010101" pitchFamily="18" charset="-122"/>
                    <a:ea typeface="汉仪昌黎宋刻本(原版)W" panose="00020600040101010101" pitchFamily="18" charset="-122"/>
                  </a:rPr>
                  <a:t>/</a:t>
                </a:r>
                <a:r>
                  <a:rPr lang="zh-CN" altLang="en-US" dirty="0">
                    <a:solidFill>
                      <a:schemeClr val="bg1"/>
                    </a:solidFill>
                    <a:latin typeface="汉仪昌黎宋刻本(原版)W" panose="00020600040101010101" pitchFamily="18" charset="-122"/>
                    <a:ea typeface="汉仪昌黎宋刻本(原版)W" panose="00020600040101010101" pitchFamily="18" charset="-122"/>
                  </a:rPr>
                  <a:t>项</a:t>
                </a:r>
                <a:endParaRPr lang="zh-CN" altLang="en-US" sz="3600" dirty="0">
                  <a:solidFill>
                    <a:schemeClr val="bg1"/>
                  </a:solidFill>
                  <a:latin typeface="汉仪昌黎宋刻本(原版)W" panose="00020600040101010101" pitchFamily="18" charset="-122"/>
                  <a:ea typeface="汉仪昌黎宋刻本(原版)W" panose="00020600040101010101" pitchFamily="18" charset="-122"/>
                </a:endParaRPr>
              </a:p>
            </p:txBody>
          </p:sp>
          <p:sp>
            <p:nvSpPr>
              <p:cNvPr id="19" name="文本框 18">
                <a:extLst>
                  <a:ext uri="{FF2B5EF4-FFF2-40B4-BE49-F238E27FC236}">
                    <a16:creationId xmlns:a16="http://schemas.microsoft.com/office/drawing/2014/main" id="{3DB73B41-54D0-4D45-8D2B-408670662F4D}"/>
                  </a:ext>
                </a:extLst>
              </p:cNvPr>
              <p:cNvSpPr txBox="1"/>
              <p:nvPr/>
            </p:nvSpPr>
            <p:spPr>
              <a:xfrm>
                <a:off x="4565650" y="2946622"/>
                <a:ext cx="1066800" cy="307777"/>
              </a:xfrm>
              <a:prstGeom prst="rect">
                <a:avLst/>
              </a:prstGeom>
              <a:noFill/>
            </p:spPr>
            <p:txBody>
              <a:bodyPr wrap="square" rtlCol="0">
                <a:spAutoFit/>
              </a:bodyPr>
              <a:lstStyle/>
              <a:p>
                <a:pPr algn="ctr"/>
                <a:r>
                  <a:rPr lang="en-US" altLang="zh-CN" sz="1400" dirty="0">
                    <a:solidFill>
                      <a:schemeClr val="bg1"/>
                    </a:solidFill>
                    <a:latin typeface="汉仪昌黎宋刻本(原版)W" panose="00020600040101010101" pitchFamily="18" charset="-122"/>
                    <a:ea typeface="汉仪昌黎宋刻本(原版)W" panose="00020600040101010101" pitchFamily="18" charset="-122"/>
                  </a:rPr>
                  <a:t>Add Title</a:t>
                </a:r>
                <a:endParaRPr lang="zh-CN" altLang="en-US" sz="1400" dirty="0">
                  <a:solidFill>
                    <a:schemeClr val="bg1"/>
                  </a:solidFill>
                  <a:latin typeface="汉仪昌黎宋刻本(原版)W" panose="00020600040101010101" pitchFamily="18" charset="-122"/>
                  <a:ea typeface="汉仪昌黎宋刻本(原版)W" panose="00020600040101010101" pitchFamily="18" charset="-122"/>
                </a:endParaRPr>
              </a:p>
            </p:txBody>
          </p:sp>
        </p:grpSp>
      </p:grpSp>
      <p:grpSp>
        <p:nvGrpSpPr>
          <p:cNvPr id="21" name="组合 20">
            <a:extLst>
              <a:ext uri="{FF2B5EF4-FFF2-40B4-BE49-F238E27FC236}">
                <a16:creationId xmlns:a16="http://schemas.microsoft.com/office/drawing/2014/main" id="{DCE16853-0D5D-4DE6-8CCC-FD6AEF97AAD5}"/>
              </a:ext>
            </a:extLst>
          </p:cNvPr>
          <p:cNvGrpSpPr/>
          <p:nvPr/>
        </p:nvGrpSpPr>
        <p:grpSpPr>
          <a:xfrm>
            <a:off x="9973624" y="2090968"/>
            <a:ext cx="1138453" cy="2939058"/>
            <a:chOff x="4529824" y="2300291"/>
            <a:chExt cx="1138453" cy="2939058"/>
          </a:xfrm>
        </p:grpSpPr>
        <p:grpSp>
          <p:nvGrpSpPr>
            <p:cNvPr id="22" name="组合 21">
              <a:extLst>
                <a:ext uri="{FF2B5EF4-FFF2-40B4-BE49-F238E27FC236}">
                  <a16:creationId xmlns:a16="http://schemas.microsoft.com/office/drawing/2014/main" id="{394AA2CE-4E94-49C0-804C-512D612677F2}"/>
                </a:ext>
              </a:extLst>
            </p:cNvPr>
            <p:cNvGrpSpPr/>
            <p:nvPr/>
          </p:nvGrpSpPr>
          <p:grpSpPr>
            <a:xfrm>
              <a:off x="4562684" y="2300291"/>
              <a:ext cx="1072731" cy="954108"/>
              <a:chOff x="4562684" y="2300291"/>
              <a:chExt cx="1072731" cy="954108"/>
            </a:xfrm>
          </p:grpSpPr>
          <p:sp>
            <p:nvSpPr>
              <p:cNvPr id="26" name="文本框 25">
                <a:extLst>
                  <a:ext uri="{FF2B5EF4-FFF2-40B4-BE49-F238E27FC236}">
                    <a16:creationId xmlns:a16="http://schemas.microsoft.com/office/drawing/2014/main" id="{990568FF-3C4D-4958-8431-32492B36818B}"/>
                  </a:ext>
                </a:extLst>
              </p:cNvPr>
              <p:cNvSpPr txBox="1"/>
              <p:nvPr/>
            </p:nvSpPr>
            <p:spPr>
              <a:xfrm>
                <a:off x="4562684" y="2300291"/>
                <a:ext cx="1072731" cy="646331"/>
              </a:xfrm>
              <a:prstGeom prst="rect">
                <a:avLst/>
              </a:prstGeom>
              <a:noFill/>
            </p:spPr>
            <p:txBody>
              <a:bodyPr wrap="none" rtlCol="0">
                <a:spAutoFit/>
              </a:bodyPr>
              <a:lstStyle/>
              <a:p>
                <a:pPr algn="ctr"/>
                <a:r>
                  <a:rPr lang="en-US" altLang="zh-CN" sz="3600" dirty="0">
                    <a:solidFill>
                      <a:schemeClr val="bg1"/>
                    </a:solidFill>
                    <a:latin typeface="汉仪昌黎宋刻本(原版)W" panose="00020600040101010101" pitchFamily="18" charset="-122"/>
                    <a:ea typeface="汉仪昌黎宋刻本(原版)W" panose="00020600040101010101" pitchFamily="18" charset="-122"/>
                  </a:rPr>
                  <a:t>150</a:t>
                </a:r>
                <a:r>
                  <a:rPr lang="en-US" altLang="zh-CN" dirty="0">
                    <a:solidFill>
                      <a:schemeClr val="bg1"/>
                    </a:solidFill>
                    <a:latin typeface="汉仪昌黎宋刻本(原版)W" panose="00020600040101010101" pitchFamily="18" charset="-122"/>
                    <a:ea typeface="汉仪昌黎宋刻本(原版)W" panose="00020600040101010101" pitchFamily="18" charset="-122"/>
                  </a:rPr>
                  <a:t>/%</a:t>
                </a:r>
                <a:endParaRPr lang="zh-CN" altLang="en-US" sz="3600" dirty="0">
                  <a:solidFill>
                    <a:schemeClr val="bg1"/>
                  </a:solidFill>
                  <a:latin typeface="汉仪昌黎宋刻本(原版)W" panose="00020600040101010101" pitchFamily="18" charset="-122"/>
                  <a:ea typeface="汉仪昌黎宋刻本(原版)W" panose="00020600040101010101" pitchFamily="18" charset="-122"/>
                </a:endParaRPr>
              </a:p>
            </p:txBody>
          </p:sp>
          <p:sp>
            <p:nvSpPr>
              <p:cNvPr id="27" name="文本框 26">
                <a:extLst>
                  <a:ext uri="{FF2B5EF4-FFF2-40B4-BE49-F238E27FC236}">
                    <a16:creationId xmlns:a16="http://schemas.microsoft.com/office/drawing/2014/main" id="{A7EF5D45-4D34-4BBF-8AD1-31AB6B3FC4B7}"/>
                  </a:ext>
                </a:extLst>
              </p:cNvPr>
              <p:cNvSpPr txBox="1"/>
              <p:nvPr/>
            </p:nvSpPr>
            <p:spPr>
              <a:xfrm>
                <a:off x="4565650" y="2946622"/>
                <a:ext cx="1066800" cy="307777"/>
              </a:xfrm>
              <a:prstGeom prst="rect">
                <a:avLst/>
              </a:prstGeom>
              <a:noFill/>
            </p:spPr>
            <p:txBody>
              <a:bodyPr wrap="square" rtlCol="0">
                <a:spAutoFit/>
              </a:bodyPr>
              <a:lstStyle/>
              <a:p>
                <a:pPr algn="ctr"/>
                <a:r>
                  <a:rPr lang="en-US" altLang="zh-CN" sz="1400" dirty="0">
                    <a:solidFill>
                      <a:schemeClr val="bg1"/>
                    </a:solidFill>
                    <a:latin typeface="汉仪昌黎宋刻本(原版)W" panose="00020600040101010101" pitchFamily="18" charset="-122"/>
                    <a:ea typeface="汉仪昌黎宋刻本(原版)W" panose="00020600040101010101" pitchFamily="18" charset="-122"/>
                  </a:rPr>
                  <a:t>Add Title</a:t>
                </a:r>
                <a:endParaRPr lang="zh-CN" altLang="en-US" sz="1400" dirty="0">
                  <a:solidFill>
                    <a:schemeClr val="bg1"/>
                  </a:solidFill>
                  <a:latin typeface="汉仪昌黎宋刻本(原版)W" panose="00020600040101010101" pitchFamily="18" charset="-122"/>
                  <a:ea typeface="汉仪昌黎宋刻本(原版)W" panose="00020600040101010101" pitchFamily="18" charset="-122"/>
                </a:endParaRPr>
              </a:p>
            </p:txBody>
          </p:sp>
        </p:grpSp>
        <p:grpSp>
          <p:nvGrpSpPr>
            <p:cNvPr id="23" name="组合 22">
              <a:extLst>
                <a:ext uri="{FF2B5EF4-FFF2-40B4-BE49-F238E27FC236}">
                  <a16:creationId xmlns:a16="http://schemas.microsoft.com/office/drawing/2014/main" id="{2123E5E2-5302-48D1-B606-CB89371F04C5}"/>
                </a:ext>
              </a:extLst>
            </p:cNvPr>
            <p:cNvGrpSpPr/>
            <p:nvPr/>
          </p:nvGrpSpPr>
          <p:grpSpPr>
            <a:xfrm>
              <a:off x="4529824" y="4285241"/>
              <a:ext cx="1138453" cy="954108"/>
              <a:chOff x="4529824" y="2300291"/>
              <a:chExt cx="1138453" cy="954108"/>
            </a:xfrm>
          </p:grpSpPr>
          <p:sp>
            <p:nvSpPr>
              <p:cNvPr id="24" name="文本框 23">
                <a:extLst>
                  <a:ext uri="{FF2B5EF4-FFF2-40B4-BE49-F238E27FC236}">
                    <a16:creationId xmlns:a16="http://schemas.microsoft.com/office/drawing/2014/main" id="{2444492A-3A3D-46FF-9B50-B0CFE95721AE}"/>
                  </a:ext>
                </a:extLst>
              </p:cNvPr>
              <p:cNvSpPr txBox="1"/>
              <p:nvPr/>
            </p:nvSpPr>
            <p:spPr>
              <a:xfrm>
                <a:off x="4529824" y="2300291"/>
                <a:ext cx="1138453" cy="646331"/>
              </a:xfrm>
              <a:prstGeom prst="rect">
                <a:avLst/>
              </a:prstGeom>
              <a:noFill/>
            </p:spPr>
            <p:txBody>
              <a:bodyPr wrap="none" rtlCol="0">
                <a:spAutoFit/>
              </a:bodyPr>
              <a:lstStyle/>
              <a:p>
                <a:pPr algn="ctr"/>
                <a:r>
                  <a:rPr lang="en-US" altLang="zh-CN" sz="3600" dirty="0">
                    <a:solidFill>
                      <a:schemeClr val="bg1"/>
                    </a:solidFill>
                    <a:latin typeface="汉仪昌黎宋刻本(原版)W" panose="00020600040101010101" pitchFamily="18" charset="-122"/>
                    <a:ea typeface="汉仪昌黎宋刻本(原版)W" panose="00020600040101010101" pitchFamily="18" charset="-122"/>
                  </a:rPr>
                  <a:t>360</a:t>
                </a:r>
                <a:r>
                  <a:rPr lang="en-US" altLang="zh-CN" dirty="0">
                    <a:solidFill>
                      <a:schemeClr val="bg1"/>
                    </a:solidFill>
                    <a:latin typeface="汉仪昌黎宋刻本(原版)W" panose="00020600040101010101" pitchFamily="18" charset="-122"/>
                    <a:ea typeface="汉仪昌黎宋刻本(原版)W" panose="00020600040101010101" pitchFamily="18" charset="-122"/>
                  </a:rPr>
                  <a:t>/%</a:t>
                </a:r>
                <a:endParaRPr lang="zh-CN" altLang="en-US" sz="3600" dirty="0">
                  <a:solidFill>
                    <a:schemeClr val="bg1"/>
                  </a:solidFill>
                  <a:latin typeface="汉仪昌黎宋刻本(原版)W" panose="00020600040101010101" pitchFamily="18" charset="-122"/>
                  <a:ea typeface="汉仪昌黎宋刻本(原版)W" panose="00020600040101010101" pitchFamily="18" charset="-122"/>
                </a:endParaRPr>
              </a:p>
            </p:txBody>
          </p:sp>
          <p:sp>
            <p:nvSpPr>
              <p:cNvPr id="25" name="文本框 24">
                <a:extLst>
                  <a:ext uri="{FF2B5EF4-FFF2-40B4-BE49-F238E27FC236}">
                    <a16:creationId xmlns:a16="http://schemas.microsoft.com/office/drawing/2014/main" id="{213D830B-7C84-4275-BFD0-CFB88741B595}"/>
                  </a:ext>
                </a:extLst>
              </p:cNvPr>
              <p:cNvSpPr txBox="1"/>
              <p:nvPr/>
            </p:nvSpPr>
            <p:spPr>
              <a:xfrm>
                <a:off x="4565650" y="2946622"/>
                <a:ext cx="1066800" cy="307777"/>
              </a:xfrm>
              <a:prstGeom prst="rect">
                <a:avLst/>
              </a:prstGeom>
              <a:noFill/>
            </p:spPr>
            <p:txBody>
              <a:bodyPr wrap="square" rtlCol="0">
                <a:spAutoFit/>
              </a:bodyPr>
              <a:lstStyle/>
              <a:p>
                <a:pPr algn="ctr"/>
                <a:r>
                  <a:rPr lang="en-US" altLang="zh-CN" sz="1400" dirty="0">
                    <a:solidFill>
                      <a:schemeClr val="bg1"/>
                    </a:solidFill>
                    <a:latin typeface="汉仪昌黎宋刻本(原版)W" panose="00020600040101010101" pitchFamily="18" charset="-122"/>
                    <a:ea typeface="汉仪昌黎宋刻本(原版)W" panose="00020600040101010101" pitchFamily="18" charset="-122"/>
                  </a:rPr>
                  <a:t>Add Title</a:t>
                </a:r>
                <a:endParaRPr lang="zh-CN" altLang="en-US" sz="1400" dirty="0">
                  <a:solidFill>
                    <a:schemeClr val="bg1"/>
                  </a:solidFill>
                  <a:latin typeface="汉仪昌黎宋刻本(原版)W" panose="00020600040101010101" pitchFamily="18" charset="-122"/>
                  <a:ea typeface="汉仪昌黎宋刻本(原版)W" panose="00020600040101010101" pitchFamily="18" charset="-122"/>
                </a:endParaRPr>
              </a:p>
            </p:txBody>
          </p:sp>
        </p:grpSp>
      </p:grpSp>
    </p:spTree>
    <p:extLst>
      <p:ext uri="{BB962C8B-B14F-4D97-AF65-F5344CB8AC3E}">
        <p14:creationId xmlns:p14="http://schemas.microsoft.com/office/powerpoint/2010/main" val="11034550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1649</Words>
  <Application>Microsoft Office PowerPoint</Application>
  <PresentationFormat>宽屏</PresentationFormat>
  <Paragraphs>119</Paragraphs>
  <Slides>15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汉仪昌黎宋刻本(原版)W</vt:lpstr>
      <vt:lpstr>等线</vt:lpstr>
      <vt:lpstr>文悦古体仿宋 (非商业用途)</vt:lpstr>
      <vt:lpstr>汉仪全唐诗繁</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Administrator</cp:lastModifiedBy>
  <cp:revision>5</cp:revision>
  <dcterms:created xsi:type="dcterms:W3CDTF">2020-05-27T14:13:58Z</dcterms:created>
  <dcterms:modified xsi:type="dcterms:W3CDTF">2020-10-08T05:05:40Z</dcterms:modified>
</cp:coreProperties>
</file>